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387" r:id="rId16"/>
    <p:sldId id="388" r:id="rId17"/>
    <p:sldId id="396" r:id="rId18"/>
    <p:sldId id="397" r:id="rId19"/>
    <p:sldId id="398" r:id="rId20"/>
    <p:sldId id="389" r:id="rId21"/>
    <p:sldId id="392" r:id="rId22"/>
    <p:sldId id="399" r:id="rId23"/>
    <p:sldId id="267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510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>
        <p:scale>
          <a:sx n="69" d="100"/>
          <a:sy n="69" d="100"/>
        </p:scale>
        <p:origin x="-96" y="-402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30/09/2021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6575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www.rehberlikservisim.com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2401903" y="1175060"/>
            <a:ext cx="4967217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tr-TR" sz="8000" b="1" dirty="0" smtClean="0">
                <a:ln/>
                <a:solidFill>
                  <a:schemeClr val="accent3"/>
                </a:solidFill>
              </a:rPr>
              <a:t>2022</a:t>
            </a:r>
            <a:endParaRPr lang="en-US" sz="8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159896" y="463791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</a:p>
        </p:txBody>
      </p:sp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/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9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7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Sayısal</a:t>
                      </a:r>
                      <a:r>
                        <a:rPr lang="tr-TR" sz="2800" baseline="0" dirty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11.30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732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22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Sözel Bölüm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Soru Sayısı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</a:t>
                      </a:r>
                      <a:r>
                        <a:rPr lang="tr-TR" sz="2000" b="1" baseline="0" dirty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/>
                        <a:t>Sınav Süresi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/>
                        <a:t>09.30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Sınavla öğrenci alan okullardan en fazla 10 okul tercih edilecek</a:t>
            </a:r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etmeleri durumunda, aynı okulu tercih eden Komşu Kayıt Alanındaki öğrencilerden; Komşu Kayıt Alanındaki öğrenciler de Diğer Kayıt Alanlarındaki öğrencilerden 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1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2</a:t>
            </a: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gün sayısı az olan öğrenciler 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>
                <a:solidFill>
                  <a:schemeClr val="accent3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Sonu Başarı Puanı Üstünlüğü </a:t>
            </a:r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4-Tercih önceliği,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5-Öğrencinin Yaşı (küçük olana)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>
                  <a:solidFill>
                    <a:schemeClr val="bg1"/>
                  </a:solidFill>
                </a:rPr>
                <a:t>Yerleştirme  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Üst Düzey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772816"/>
            <a:ext cx="4896544" cy="460851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BELİRLİ OKULLARDA YIĞILMA OLURSA!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447928" y="2431340"/>
            <a:ext cx="6264696" cy="270843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1-Öğrencinin İkamet Adresi,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Başarı Puanı,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(Sırasıyla 8,7 ve 6. sınıf)</a:t>
            </a: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Sınavı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%70)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Öğretim Başarı Puanı %30)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407368" y="3429000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7139" y="2368831"/>
            <a:ext cx="90017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FAHRETTİN BİNGÖL</a:t>
            </a:r>
            <a:endParaRPr lang="tr-TR" sz="28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8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tr-TR" sz="2800" b="1" dirty="0" smtClean="0">
                <a:solidFill>
                  <a:schemeClr val="bg1"/>
                </a:solidFill>
                <a:latin typeface="+mj-lt"/>
              </a:rPr>
              <a:t>Psikolojik Danışman/Rehber </a:t>
            </a:r>
            <a:r>
              <a:rPr lang="tr-TR" sz="2800" b="1" dirty="0">
                <a:solidFill>
                  <a:schemeClr val="bg1"/>
                </a:solidFill>
                <a:latin typeface="+mj-lt"/>
              </a:rPr>
              <a:t>Öğretmen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61" y="3649838"/>
            <a:ext cx="9341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	</a:t>
            </a:r>
            <a:r>
              <a:rPr lang="tr-TR" sz="3200" b="1" dirty="0" smtClean="0">
                <a:solidFill>
                  <a:schemeClr val="bg1"/>
                </a:solidFill>
                <a:latin typeface="+mj-lt"/>
              </a:rPr>
              <a:t>HOŞİN İMAM HATİP ORTAOKULU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384" y="4869160"/>
            <a:ext cx="10678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  <a:latin typeface="+mj-lt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700"/>
                            </p:stCondLst>
                            <p:childTnLst>
                              <p:par>
                                <p:cTn id="3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9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Bilimler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</a:t>
            </a:r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ÖĞRENCİ ALAN LİSELERİN SAYISI?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407368" y="3573016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1367 okul merkezi sınavla öğrenci alacak.</a:t>
            </a:r>
          </a:p>
        </p:txBody>
      </p:sp>
      <p:sp>
        <p:nvSpPr>
          <p:cNvPr id="14" name="Oval 13"/>
          <p:cNvSpPr/>
          <p:nvPr/>
        </p:nvSpPr>
        <p:spPr>
          <a:xfrm>
            <a:off x="839416" y="1484784"/>
            <a:ext cx="2016224" cy="187220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1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042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/>
                        <a:t>OKUL SAYILARI VE KONTENJANLARI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 TÜRÜ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>
                          <a:solidFill>
                            <a:srgbClr val="0070C0"/>
                          </a:solidFill>
                        </a:rPr>
                        <a:t>KONTANJANLAR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Fen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34.590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Sosyal</a:t>
                      </a:r>
                      <a:r>
                        <a:rPr lang="tr-TR" b="1" i="1" baseline="0" dirty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9.420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</a:t>
                      </a:r>
                      <a:r>
                        <a:rPr lang="tr-TR" b="1" i="1" baseline="0" dirty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42.460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Mesleki</a:t>
                      </a:r>
                      <a:r>
                        <a:rPr lang="tr-TR" b="1" i="1" baseline="0" dirty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716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24.360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/>
                        <a:t>Anadolu imam</a:t>
                      </a:r>
                      <a:r>
                        <a:rPr lang="tr-TR" b="1" i="1" baseline="0" dirty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339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/>
                        <a:t>28.770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76891" y="2132856"/>
              <a:ext cx="830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Belli </a:t>
              </a:r>
            </a:p>
            <a:p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Değil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678190" y="1877374"/>
            <a:ext cx="1777474" cy="1541003"/>
            <a:chOff x="3678190" y="1877374"/>
            <a:chExt cx="1777474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678190" y="2009739"/>
              <a:ext cx="177747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5</a:t>
              </a:r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2022 PAZAR </a:t>
              </a:r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155 </a:t>
            </a:r>
            <a:r>
              <a:rPr lang="tr-TR" sz="2000" b="1" dirty="0">
                <a:solidFill>
                  <a:schemeClr val="bg1"/>
                </a:solidFill>
              </a:rPr>
              <a:t>dk</a:t>
            </a:r>
            <a:r>
              <a:rPr lang="tr-TR" sz="1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90 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</a:rPr>
              <a:t>İ</a:t>
            </a:r>
            <a:r>
              <a:rPr lang="tr-TR" sz="2000" b="1" dirty="0">
                <a:solidFill>
                  <a:schemeClr val="bg1"/>
                </a:solidFill>
              </a:rPr>
              <a:t>n</a:t>
            </a:r>
            <a:r>
              <a:rPr lang="tr-TR" b="1" dirty="0">
                <a:solidFill>
                  <a:schemeClr val="bg1"/>
                </a:solidFill>
              </a:rPr>
              <a:t>kılap  T</a:t>
            </a:r>
            <a:r>
              <a:rPr lang="tr-TR" sz="1600" b="1" dirty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>
                <a:solidFill>
                  <a:schemeClr val="bg1"/>
                </a:solidFill>
              </a:rPr>
              <a:t>8. Sınıf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3576</TotalTime>
  <Words>646</Words>
  <Application>Microsoft Office PowerPoint</Application>
  <PresentationFormat>Özel</PresentationFormat>
  <Paragraphs>187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YEREL YERLEŞTİRME NASIL OLACAK? </vt:lpstr>
      <vt:lpstr>TERCİHLER NASIL YAPILACAK? </vt:lpstr>
      <vt:lpstr>YEREL YERLEŞTİRME NASIL OLACAK? </vt:lpstr>
      <vt:lpstr>YEREL YERLEŞTİRMEDE ÖNCELİK? </vt:lpstr>
      <vt:lpstr>MERKEZİ YERLEŞTİRME NASIL OLACAK? </vt:lpstr>
      <vt:lpstr>BELİRLİ OKULLARDA YIĞILMA OLURSA!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Windows_7</cp:lastModifiedBy>
  <cp:revision>291</cp:revision>
  <dcterms:created xsi:type="dcterms:W3CDTF">2014-09-22T14:05:42Z</dcterms:created>
  <dcterms:modified xsi:type="dcterms:W3CDTF">2021-09-30T11:25:02Z</dcterms:modified>
</cp:coreProperties>
</file>