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407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06" r:id="rId32"/>
    <p:sldId id="408" r:id="rId33"/>
    <p:sldId id="416" r:id="rId34"/>
    <p:sldId id="417" r:id="rId35"/>
    <p:sldId id="418" r:id="rId36"/>
    <p:sldId id="419" r:id="rId37"/>
    <p:sldId id="267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82" d="100"/>
          <a:sy n="82" d="100"/>
        </p:scale>
        <p:origin x="138" y="8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19/04/2021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heel spokes="8"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4/19/2021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8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0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17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1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9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8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0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9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3392" y="1124744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2021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108"/>
            <a:ext cx="12192000" cy="102088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37" y="260648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5151085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1967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55" y="260648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706598"/>
            <a:ext cx="4682552" cy="227754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176464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9697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27848" y="1008930"/>
            <a:ext cx="5904656" cy="529375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</a:t>
            </a:r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öğrencinin </a:t>
            </a:r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karşısına</a:t>
            </a:r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32" y="188640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63952" y="1321606"/>
            <a:ext cx="5184576" cy="504753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95400" y="1772816"/>
            <a:ext cx="46445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398"/>
            <a:ext cx="12192000" cy="112861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990110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9837881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9740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24" y="278998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447928" y="2706601"/>
            <a:ext cx="5400600" cy="227754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0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</a:t>
            </a:r>
            <a:r>
              <a:rPr lang="tr-TR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19936" y="4984148"/>
            <a:ext cx="46085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508011"/>
            <a:ext cx="4896544" cy="455509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isterlerse kendi sınavlarını yapabilecek.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9361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569573"/>
            <a:ext cx="4896544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9656064" cy="170644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31449" y="260648"/>
            <a:ext cx="9656064" cy="163444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3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967096"/>
            <a:ext cx="6984776" cy="41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64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599619" y="404664"/>
            <a:ext cx="9656064" cy="15121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132856"/>
            <a:ext cx="684075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746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44878" y="332656"/>
            <a:ext cx="9656064" cy="136815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844824"/>
            <a:ext cx="69800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6721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9656064" cy="13464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844824"/>
            <a:ext cx="792087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09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09600" y="0"/>
            <a:ext cx="9656064" cy="146304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628800"/>
            <a:ext cx="83529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020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9656064" cy="13464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556792"/>
            <a:ext cx="813690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4666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9656064" cy="13464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556792"/>
            <a:ext cx="7920879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321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9656064" cy="13464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700808"/>
            <a:ext cx="8208912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828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58368" y="404664"/>
            <a:ext cx="9656064" cy="129614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44824"/>
            <a:ext cx="775766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413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58368" y="260648"/>
            <a:ext cx="9656064" cy="13464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3100" dirty="0" smtClean="0"/>
              <a:t>Şanlıurfa liselerinin 2020 yılı taban puanları ve yüzdelik dilimleri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700808"/>
            <a:ext cx="799288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92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Şanlıurfa liselerinin 2020 yılı taban puanları ve yüzdelik dilimleri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628800"/>
            <a:ext cx="79928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7802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Şanlıurfa liselerinin 2020 yılı taban puanları ve yüzdelik dilimleri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44" y="1700808"/>
            <a:ext cx="8208912" cy="44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004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Şanlıurfa liselerinin 2020 yılı taban puanları ve yüzdelik dilimleri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633537"/>
            <a:ext cx="8280920" cy="42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66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tr-TR" sz="3600" dirty="0"/>
              <a:t>Şanlıurfa liselerinin 2020 yılı taban puanları ve yüzdelik dilimleri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1127448" y="2492896"/>
            <a:ext cx="9138216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HİLVAN ŞAİR NABİ ANADOLU LİSESİ </a:t>
            </a:r>
            <a:r>
              <a:rPr lang="tr-TR" dirty="0" smtClean="0"/>
              <a:t>NİTLİKLİ LİSE(OKUL) OLMUŞTUR. BU SENEDEN İTİBAREN LGS SINAVINDAN YÜKSEK PUAN ALAN ÖĞRENCİLERİ ALACAKTIR.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988057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7329" y="4581128"/>
            <a:ext cx="12131242" cy="1145995"/>
          </a:xfrm>
          <a:prstGeom prst="roundRect">
            <a:avLst>
              <a:gd name="adj" fmla="val 110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0" y="2179122"/>
            <a:ext cx="12178571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29" y="485100"/>
            <a:ext cx="12192000" cy="792088"/>
          </a:xfr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LGS(LİSELERE </a:t>
            </a: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GEÇİŞ </a:t>
            </a:r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SİSTEMİ</a:t>
            </a:r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1084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Fahrettin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BİNGÖL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Psikolojik Danışman/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Rehber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         TEŞEKKÜRLER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 animBg="1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1367 okul merkezi sınavla öğrenci alacak.</a:t>
            </a:r>
            <a:endParaRPr lang="tr-TR" sz="32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92" y="188640"/>
            <a:ext cx="12192000" cy="12304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823919" y="3798681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84850" y="3787350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84799" y="3835202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08822" y="3761842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411448" y="1709023"/>
            <a:ext cx="1815357" cy="1494573"/>
            <a:chOff x="1111072" y="1685885"/>
            <a:chExt cx="1646278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11072" y="1685885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16312" y="1976300"/>
              <a:ext cx="16410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chemeClr val="accent1">
                      <a:lumMod val="75000"/>
                    </a:schemeClr>
                  </a:solidFill>
                </a:rPr>
                <a:t>Sınav </a:t>
              </a:r>
              <a:r>
                <a:rPr lang="tr-TR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Başvuruları</a:t>
              </a:r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024655" y="1736055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9379" y="2132856"/>
              <a:ext cx="184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625385" y="1890895"/>
            <a:ext cx="2506804" cy="1656792"/>
            <a:chOff x="6625385" y="1890895"/>
            <a:chExt cx="2506804" cy="1656792"/>
          </a:xfrm>
        </p:grpSpPr>
        <p:sp>
          <p:nvSpPr>
            <p:cNvPr id="27" name="Teardrop 26"/>
            <p:cNvSpPr/>
            <p:nvPr/>
          </p:nvSpPr>
          <p:spPr>
            <a:xfrm rot="8228570">
              <a:off x="7130756" y="18908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25385" y="1978027"/>
              <a:ext cx="25068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r>
                <a:rPr lang="tr-TR" sz="2400" b="1" dirty="0">
                  <a:solidFill>
                    <a:schemeClr val="accent2">
                      <a:lumMod val="75000"/>
                    </a:schemeClr>
                  </a:solidFill>
                </a:rPr>
                <a:t>Sınav Sonucunun </a:t>
              </a:r>
              <a:endParaRPr lang="tr-TR" sz="24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Açıklanması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307910" y="1862653"/>
            <a:ext cx="1518364" cy="1473212"/>
            <a:chOff x="9707687" y="1950688"/>
            <a:chExt cx="1518364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707687" y="2276872"/>
              <a:ext cx="15183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accent4">
                      <a:lumMod val="75000"/>
                    </a:schemeClr>
                  </a:solidFill>
                </a:rPr>
                <a:t>Tercih </a:t>
              </a:r>
              <a:endParaRPr lang="tr-TR" sz="24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tr-TR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İşlemleri</a:t>
              </a: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rPr>
              <a:t>Bakanlık tarafından yapıldı.</a:t>
            </a:r>
            <a:endParaRPr lang="tr-TR" sz="2400" b="1" dirty="0">
              <a:solidFill>
                <a:srgbClr val="424242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5540" y="4566305"/>
            <a:ext cx="153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rPr>
              <a:t>6 </a:t>
            </a:r>
            <a:r>
              <a:rPr lang="tr-TR" sz="2400" b="1" dirty="0">
                <a:solidFill>
                  <a:srgbClr val="424242"/>
                </a:solidFill>
                <a:cs typeface="Arial" panose="020B0604020202020204" pitchFamily="34" charset="0"/>
              </a:rPr>
              <a:t>Haziran</a:t>
            </a:r>
          </a:p>
          <a:p>
            <a:pPr algn="ctr"/>
            <a:r>
              <a:rPr lang="tr-TR" sz="2400" b="1" dirty="0">
                <a:solidFill>
                  <a:srgbClr val="424242"/>
                </a:solidFill>
                <a:cs typeface="Arial" panose="020B0604020202020204" pitchFamily="34" charset="0"/>
              </a:rPr>
              <a:t>2021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5590" y="4589273"/>
            <a:ext cx="1973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30 Haziran 2021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41785" y="4624161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24242"/>
                </a:solidFill>
                <a:cs typeface="Arial" panose="020B0604020202020204" pitchFamily="34" charset="0"/>
              </a:rPr>
              <a:t>Temmuz</a:t>
            </a:r>
          </a:p>
          <a:p>
            <a:pPr algn="ctr"/>
            <a:r>
              <a:rPr lang="tr-TR" sz="2400" b="1" dirty="0">
                <a:solidFill>
                  <a:srgbClr val="424242"/>
                </a:solidFill>
                <a:cs typeface="Arial" panose="020B0604020202020204" pitchFamily="34" charset="0"/>
              </a:rPr>
              <a:t>Ayında</a:t>
            </a:r>
            <a:endParaRPr lang="vi-VN" sz="2400" b="1" dirty="0">
              <a:solidFill>
                <a:srgbClr val="424242"/>
              </a:solidFill>
              <a:cs typeface="Arial" panose="020B0604020202020204" pitchFamily="34" charset="0"/>
            </a:endParaRPr>
          </a:p>
        </p:txBody>
      </p:sp>
      <p:grpSp>
        <p:nvGrpSpPr>
          <p:cNvPr id="40" name="Grup 39"/>
          <p:cNvGrpSpPr/>
          <p:nvPr/>
        </p:nvGrpSpPr>
        <p:grpSpPr>
          <a:xfrm>
            <a:off x="4996995" y="1783333"/>
            <a:ext cx="1587102" cy="1541003"/>
            <a:chOff x="3820646" y="1877374"/>
            <a:chExt cx="1587102" cy="1541003"/>
          </a:xfrm>
        </p:grpSpPr>
        <p:sp>
          <p:nvSpPr>
            <p:cNvPr id="41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TextBox 29"/>
            <p:cNvSpPr txBox="1"/>
            <p:nvPr/>
          </p:nvSpPr>
          <p:spPr>
            <a:xfrm>
              <a:off x="3820646" y="2319670"/>
              <a:ext cx="158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Sınav Yeri</a:t>
              </a:r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3104049" y="2269582"/>
            <a:ext cx="149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Sınav Tarihi </a:t>
            </a:r>
            <a:endParaRPr lang="tr-TR" dirty="0"/>
          </a:p>
        </p:txBody>
      </p:sp>
      <p:grpSp>
        <p:nvGrpSpPr>
          <p:cNvPr id="46" name="Group 4"/>
          <p:cNvGrpSpPr/>
          <p:nvPr/>
        </p:nvGrpSpPr>
        <p:grpSpPr>
          <a:xfrm>
            <a:off x="5483280" y="3787350"/>
            <a:ext cx="646764" cy="648072"/>
            <a:chOff x="2495600" y="3102417"/>
            <a:chExt cx="646764" cy="648072"/>
          </a:xfrm>
        </p:grpSpPr>
        <p:grpSp>
          <p:nvGrpSpPr>
            <p:cNvPr id="47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49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50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8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1" name="TextBox 33"/>
          <p:cNvSpPr txBox="1"/>
          <p:nvPr/>
        </p:nvSpPr>
        <p:spPr>
          <a:xfrm>
            <a:off x="4833762" y="4658637"/>
            <a:ext cx="1689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rgbClr val="424242"/>
                </a:solidFill>
                <a:cs typeface="Arial" panose="020B0604020202020204" pitchFamily="34" charset="0"/>
              </a:rPr>
              <a:t>27 Mayıs 2021 tarihinde e-Okul Veli Bilgilendirme Sisteminden ilan edilecektir.</a:t>
            </a:r>
            <a:endParaRPr lang="tr-TR" sz="1200" b="1" dirty="0">
              <a:solidFill>
                <a:srgbClr val="424242"/>
              </a:solidFill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528048" y="1628800"/>
            <a:ext cx="3147406" cy="4900173"/>
            <a:chOff x="6888088" y="1700808"/>
            <a:chExt cx="3147406" cy="4900173"/>
          </a:xfrm>
        </p:grpSpPr>
        <p:sp>
          <p:nvSpPr>
            <p:cNvPr id="48" name="Rectangle 47"/>
            <p:cNvSpPr/>
            <p:nvPr/>
          </p:nvSpPr>
          <p:spPr>
            <a:xfrm>
              <a:off x="7197580" y="4661989"/>
              <a:ext cx="2038956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Toplam </a:t>
              </a:r>
            </a:p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</a:t>
              </a:r>
            </a:p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4343762"/>
            <a:chOff x="551384" y="1769713"/>
            <a:chExt cx="3153516" cy="4343762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710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Toplam</a:t>
              </a:r>
            </a:p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</a:t>
              </a:r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2016224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122546" y="4500174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66" y="192249"/>
            <a:ext cx="12192000" cy="10136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472" y="332656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473952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3725</TotalTime>
  <Words>715</Words>
  <Application>Microsoft Office PowerPoint</Application>
  <PresentationFormat>Geniş ekran</PresentationFormat>
  <Paragraphs>204</Paragraphs>
  <Slides>37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52" baseType="lpstr">
      <vt:lpstr>宋体</vt:lpstr>
      <vt:lpstr>Aharoni</vt:lpstr>
      <vt:lpstr>Arial</vt:lpstr>
      <vt:lpstr>Calibri</vt:lpstr>
      <vt:lpstr>Oswald Regular</vt:lpstr>
      <vt:lpstr>Roboto Condensed</vt:lpstr>
      <vt:lpstr>Roboto Light</vt:lpstr>
      <vt:lpstr>Source Sans Pro Light</vt:lpstr>
      <vt:lpstr>华文新魏</vt:lpstr>
      <vt:lpstr>Tahoma</vt:lpstr>
      <vt:lpstr>Trebuchet MS</vt:lpstr>
      <vt:lpstr>Verdana</vt:lpstr>
      <vt:lpstr>Wingdings</vt:lpstr>
      <vt:lpstr>Wingdings 2</vt:lpstr>
      <vt:lpstr>Zengin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  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            Şanlıurfa liselerinin 2020 yılı taban puanları ve yüzdelik dilimleri </vt:lpstr>
      <vt:lpstr>Şanlıurfa liselerinin 2020 yılı taban puanları ve yüzdelik dilimleri</vt:lpstr>
      <vt:lpstr>Şanlıurfa liselerinin 2020 yılı taban puanları ve yüzdelik dilimleri</vt:lpstr>
      <vt:lpstr>Şanlıurfa liselerinin 2020 yılı taban puanları ve yüzdelik dilimleri</vt:lpstr>
      <vt:lpstr>Şanlıurfa liselerinin 2020 yılı taban puanları ve yüzdelik dilimleri</vt:lpstr>
      <vt:lpstr>LGS(LİSELERE GEÇİŞ SİSTEMİ)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FAHRETTİN</cp:lastModifiedBy>
  <cp:revision>302</cp:revision>
  <dcterms:created xsi:type="dcterms:W3CDTF">2014-09-22T14:05:42Z</dcterms:created>
  <dcterms:modified xsi:type="dcterms:W3CDTF">2021-04-19T11:03:28Z</dcterms:modified>
</cp:coreProperties>
</file>