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62" r:id="rId6"/>
    <p:sldId id="271" r:id="rId7"/>
    <p:sldId id="263" r:id="rId8"/>
    <p:sldId id="264" r:id="rId9"/>
    <p:sldId id="265" r:id="rId10"/>
    <p:sldId id="267" r:id="rId11"/>
    <p:sldId id="27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8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90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2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5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89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7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6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8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0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0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9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5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30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1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389F8-F014-4B40-9383-7FC8C605381F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509599-D434-4546-8E84-82B55009E1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6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96217F-2B99-412A-AE6D-23C32278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500" dirty="0"/>
              <a:t>İLKÖĞRETİM VE ORTAÖĞRETİM KURUMLARI</a:t>
            </a:r>
            <a:br>
              <a:rPr lang="tr-TR" sz="2500" dirty="0"/>
            </a:br>
            <a:r>
              <a:rPr lang="tr-TR" sz="2500" dirty="0"/>
              <a:t>BURSLULUK SINAVI</a:t>
            </a:r>
            <a:br>
              <a:rPr lang="tr-TR" sz="2500" dirty="0"/>
            </a:br>
            <a:r>
              <a:rPr lang="tr-TR" sz="2500" dirty="0"/>
              <a:t>(İOKBS)-2021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7F4946-97AD-443C-A3AA-99D29FBD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73" y="2823180"/>
            <a:ext cx="7118253" cy="30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8367CA-65BB-488C-92EF-3AE816B3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DERSLERİN AĞIRLIK KATSAYILARI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CE3750C1-A07B-4B7C-8E6A-3F6F9B69D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96465"/>
              </p:ext>
            </p:extLst>
          </p:nvPr>
        </p:nvGraphicFramePr>
        <p:xfrm>
          <a:off x="1295400" y="2557463"/>
          <a:ext cx="960119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44733083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3053517324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7580817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8. Sınıflar İçin Derslerin Ağırlık Katsayıları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3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No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Adı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Ağırlık Katsayıları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3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 (T.C. İnkılap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Tarihi ve Atatürkçülük ile Din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Kültürü ve Ahlak Bilgisi)</a:t>
                      </a:r>
                      <a:endParaRPr lang="tr-T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5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5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697FD0-6AB2-4672-80D8-B366CD94B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9" y="742950"/>
            <a:ext cx="3643533" cy="162042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DC5C222-97BD-495B-8D59-7294F6F57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3" y="2546252"/>
            <a:ext cx="8679766" cy="3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9B4563-FBC5-4969-8501-922D75E1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SINAV SONUÇLARININ BİLDİRİLMESİ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EC9CF8-79EF-4F23-8F57-0FCEFD1F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Sınav sonuçları </a:t>
            </a:r>
            <a:r>
              <a:rPr lang="tr-TR" b="1" dirty="0"/>
              <a:t>18 Haziran 2021 </a:t>
            </a:r>
            <a:r>
              <a:rPr lang="tr-TR" dirty="0"/>
              <a:t>tarihinden itibaren </a:t>
            </a:r>
            <a:r>
              <a:rPr lang="tr-TR" b="1" dirty="0">
                <a:hlinkClick r:id="rId2"/>
              </a:rPr>
              <a:t>http://www.meb.gov.tr</a:t>
            </a:r>
            <a:r>
              <a:rPr lang="tr-TR" b="1" dirty="0"/>
              <a:t>  </a:t>
            </a:r>
            <a:r>
              <a:rPr lang="tr-TR" dirty="0"/>
              <a:t>internet adresinden ilan edilecektir.</a:t>
            </a:r>
          </a:p>
        </p:txBody>
      </p:sp>
    </p:spTree>
    <p:extLst>
      <p:ext uri="{BB962C8B-B14F-4D97-AF65-F5344CB8AC3E}">
        <p14:creationId xmlns:p14="http://schemas.microsoft.com/office/powerpoint/2010/main" val="378553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F889E8-1309-4EEE-86F7-27DC52CDE16B}"/>
              </a:ext>
            </a:extLst>
          </p:cNvPr>
          <p:cNvSpPr txBox="1">
            <a:spLocks/>
          </p:cNvSpPr>
          <p:nvPr/>
        </p:nvSpPr>
        <p:spPr>
          <a:xfrm>
            <a:off x="969119" y="634507"/>
            <a:ext cx="10515600" cy="1141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6000" b="1" dirty="0"/>
              <a:t>Sınavda Başarılar Dilerim…</a:t>
            </a:r>
            <a:endParaRPr lang="id-ID" sz="600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40C6F2-5D0F-4650-9922-8E44DF79FF71}"/>
              </a:ext>
            </a:extLst>
          </p:cNvPr>
          <p:cNvSpPr>
            <a:spLocks/>
          </p:cNvSpPr>
          <p:nvPr/>
        </p:nvSpPr>
        <p:spPr bwMode="auto">
          <a:xfrm>
            <a:off x="943657" y="4324489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6924DA-1DDB-4D05-BEB1-06984471A1DB}"/>
              </a:ext>
            </a:extLst>
          </p:cNvPr>
          <p:cNvSpPr>
            <a:spLocks/>
          </p:cNvSpPr>
          <p:nvPr/>
        </p:nvSpPr>
        <p:spPr bwMode="auto">
          <a:xfrm>
            <a:off x="943657" y="3455989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76D81CD-59C5-4A5F-8DD1-CFB10C15FB4A}"/>
              </a:ext>
            </a:extLst>
          </p:cNvPr>
          <p:cNvSpPr>
            <a:spLocks/>
          </p:cNvSpPr>
          <p:nvPr/>
        </p:nvSpPr>
        <p:spPr bwMode="auto">
          <a:xfrm>
            <a:off x="943657" y="2438275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B7B5C77-D967-4668-A9CC-5CF37A169DEF}"/>
              </a:ext>
            </a:extLst>
          </p:cNvPr>
          <p:cNvSpPr>
            <a:spLocks/>
          </p:cNvSpPr>
          <p:nvPr/>
        </p:nvSpPr>
        <p:spPr bwMode="auto">
          <a:xfrm>
            <a:off x="969119" y="1565273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2AEE714A-E648-478A-8212-3B898D4C3595}"/>
              </a:ext>
            </a:extLst>
          </p:cNvPr>
          <p:cNvSpPr txBox="1"/>
          <p:nvPr/>
        </p:nvSpPr>
        <p:spPr>
          <a:xfrm>
            <a:off x="1138084" y="4920513"/>
            <a:ext cx="575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C12DEA04-EE2C-48F8-8910-A01B879D4259}"/>
              </a:ext>
            </a:extLst>
          </p:cNvPr>
          <p:cNvSpPr txBox="1"/>
          <p:nvPr/>
        </p:nvSpPr>
        <p:spPr>
          <a:xfrm>
            <a:off x="1138084" y="4103375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err="1">
                <a:solidFill>
                  <a:schemeClr val="bg1"/>
                </a:solidFill>
                <a:latin typeface="+mj-lt"/>
              </a:rPr>
              <a:t>Hoşin</a:t>
            </a:r>
            <a:r>
              <a:rPr lang="tr-TR" sz="2800" b="1" dirty="0">
                <a:solidFill>
                  <a:schemeClr val="bg1"/>
                </a:solidFill>
                <a:latin typeface="+mj-lt"/>
              </a:rPr>
              <a:t> İmam Hatip Ortaokulu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C2E8DDAC-1EA9-40DF-B1C6-9EAA0DF49CF5}"/>
              </a:ext>
            </a:extLst>
          </p:cNvPr>
          <p:cNvSpPr txBox="1"/>
          <p:nvPr/>
        </p:nvSpPr>
        <p:spPr>
          <a:xfrm>
            <a:off x="1086621" y="217666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Fahrettin BİNGÖL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A7B48852-A8B8-4B4D-A0F6-81372D87821C}"/>
              </a:ext>
            </a:extLst>
          </p:cNvPr>
          <p:cNvSpPr txBox="1"/>
          <p:nvPr/>
        </p:nvSpPr>
        <p:spPr>
          <a:xfrm>
            <a:off x="1138084" y="3157356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96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B7663B-A9C7-46FE-B801-DB0D7651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B2B767-156D-4723-8CF9-E2D17D40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Öğrencinin sınav giriş yeri, salonu, sıra numarası, alacağı sınav tedbir hizmeti gibi bilgiler sınav tarihinden en az 7 gün önce www.meb.gov.tr internet adresinden yayımlanacaktır.</a:t>
            </a:r>
          </a:p>
          <a:p>
            <a:r>
              <a:rPr lang="tr-TR" dirty="0"/>
              <a:t>Fotoğraflı sınav giriş belgesi elektronik ortamda okul müdürlükleri tarafından alınacak, mühürlenerek onaylandıktan sonra öğrencinin sınava gireceği salon ve sırada hazır bulundurulacaktır.</a:t>
            </a:r>
          </a:p>
        </p:txBody>
      </p:sp>
    </p:spTree>
    <p:extLst>
      <p:ext uri="{BB962C8B-B14F-4D97-AF65-F5344CB8AC3E}">
        <p14:creationId xmlns:p14="http://schemas.microsoft.com/office/powerpoint/2010/main" val="18864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010FF52-8403-458E-ACA8-C562870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D2CC31-91D0-44F4-9626-96D57E75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Fotoğraflı sınav giriş belgesinde öğrencinin kimlik bilgileri ile sınava gireceği sınav bölgesi (il/ilçe), bina, salon ve sıra bilgileri yer alacaktır. Öğrenci, fotoğraflı sınav giriş belgesinde yer alan sınav bölgesinde, binada, salonda ve sırada sınava girecektir.</a:t>
            </a:r>
          </a:p>
        </p:txBody>
      </p:sp>
    </p:spTree>
    <p:extLst>
      <p:ext uri="{BB962C8B-B14F-4D97-AF65-F5344CB8AC3E}">
        <p14:creationId xmlns:p14="http://schemas.microsoft.com/office/powerpoint/2010/main" val="353277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9AE3A9-46F8-4A5D-A9D9-0C0AA864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GİRİŞ YERİ VE BELGESİ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6E7215-3BF8-4E0F-8868-C5FA1706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afet, yangın, karantina ve benzeri olağanüstü durumlarda Bölge Sınav Yürütme Komisyonunun teklifi üzerine </a:t>
            </a:r>
            <a:r>
              <a:rPr lang="tr-TR" dirty="0" err="1"/>
              <a:t>ÖDSGM’nin</a:t>
            </a:r>
            <a:r>
              <a:rPr lang="tr-TR" dirty="0"/>
              <a:t> uygun görüşü ile öğrencinin sınav yeri değiştirilebilecektir.</a:t>
            </a:r>
          </a:p>
        </p:txBody>
      </p:sp>
    </p:spTree>
    <p:extLst>
      <p:ext uri="{BB962C8B-B14F-4D97-AF65-F5344CB8AC3E}">
        <p14:creationId xmlns:p14="http://schemas.microsoft.com/office/powerpoint/2010/main" val="27853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65F6AB-9E09-4714-9B6C-28BE43C0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1153D6-745C-451D-9D12-E7C37662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Sınav kapsamı kitapçıkta bulunan dersler ve bu derslere ait soru dağılımlarını içermektedir. Sınav kapsamı diğer slaytlarda yer alan tablolardan öğrenebilirsiniz.</a:t>
            </a:r>
          </a:p>
        </p:txBody>
      </p:sp>
    </p:spTree>
    <p:extLst>
      <p:ext uri="{BB962C8B-B14F-4D97-AF65-F5344CB8AC3E}">
        <p14:creationId xmlns:p14="http://schemas.microsoft.com/office/powerpoint/2010/main" val="21240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D9CD75-4817-41DA-87BC-2641064D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 UYGULAMASI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B0E1196D-77B2-43EA-98D0-083AE7D78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80899"/>
              </p:ext>
            </p:extLst>
          </p:nvPr>
        </p:nvGraphicFramePr>
        <p:xfrm>
          <a:off x="1295402" y="2515260"/>
          <a:ext cx="9601194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3318296409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353387196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396803891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297586794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3192192909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952891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SINAV UYGULAMASI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239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 6, 7, 8’inci Sınıflar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Sınav Tarihi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Sınav Saati ve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Süresi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Cevap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Seçenek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Kitapçık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Türü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25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Nisan 2021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Saat: 10.00</a:t>
                      </a:r>
                    </a:p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Süre:120 Dakika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(Dört)</a:t>
                      </a:r>
                      <a:endParaRPr lang="tr-T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A-B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C8B627-4DEB-4593-B11E-F94C44C8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graphicFrame>
        <p:nvGraphicFramePr>
          <p:cNvPr id="15" name="Tablo 15">
            <a:extLst>
              <a:ext uri="{FF2B5EF4-FFF2-40B4-BE49-F238E27FC236}">
                <a16:creationId xmlns:a16="http://schemas.microsoft.com/office/drawing/2014/main" id="{C1F55681-8448-4867-859E-F76E197EC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69910"/>
              </p:ext>
            </p:extLst>
          </p:nvPr>
        </p:nvGraphicFramePr>
        <p:xfrm>
          <a:off x="1295400" y="2557463"/>
          <a:ext cx="9601197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936265238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825909268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16086916"/>
                    </a:ext>
                  </a:extLst>
                </a:gridCol>
              </a:tblGrid>
              <a:tr h="298279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5, 6 VE 7’NCI SINIFLAR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2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Sıra No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Ders Adı 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 Sayısı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4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48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49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Bilgiler</a:t>
                      </a:r>
                      <a:endParaRPr lang="tr-T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50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AD095E-61BE-44BC-9F2B-81E2FCD4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SINAVIN KAPSAMI</a:t>
            </a:r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3A9F8BF1-FD96-4F4C-953C-B764A6E88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170960"/>
              </p:ext>
            </p:extLst>
          </p:nvPr>
        </p:nvGraphicFramePr>
        <p:xfrm>
          <a:off x="1295400" y="2557463"/>
          <a:ext cx="9601197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746767036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321891688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23903473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8. SINIF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1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Sıra No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Ders Adı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 Sayısı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98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57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8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2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 (T.C. İnkılap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Tarihi ve Atatürkçülük ile Din</a:t>
                      </a:r>
                    </a:p>
                    <a:p>
                      <a:r>
                        <a:rPr lang="tr-T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Kültürü ve Ahlak Bilgisi)</a:t>
                      </a:r>
                      <a:endParaRPr lang="tr-TR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4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F97AEA-F23B-448A-B1FC-0ADE9BAA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DERSLERİN AĞIRLIK KATSAYILARI</a:t>
            </a:r>
          </a:p>
        </p:txBody>
      </p:sp>
      <p:graphicFrame>
        <p:nvGraphicFramePr>
          <p:cNvPr id="7" name="Tablo 7">
            <a:extLst>
              <a:ext uri="{FF2B5EF4-FFF2-40B4-BE49-F238E27FC236}">
                <a16:creationId xmlns:a16="http://schemas.microsoft.com/office/drawing/2014/main" id="{8DC2496A-E42C-4F45-9BE2-73EF1A595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36009"/>
              </p:ext>
            </p:extLst>
          </p:nvPr>
        </p:nvGraphicFramePr>
        <p:xfrm>
          <a:off x="1295400" y="2557463"/>
          <a:ext cx="96011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925186787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47494070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3916986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rgbClr val="0070C0"/>
                          </a:solidFill>
                        </a:rPr>
                        <a:t>5,6 ve 7. Sınıflar İçin Derslerin Ağırlık Katsayıları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60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No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Adı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Ağırlık Katsayıları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93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Türkçe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6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Matematik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85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55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Bilgiler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059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44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397</Words>
  <Application>Microsoft Office PowerPoint</Application>
  <PresentationFormat>Geniş ekran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</vt:lpstr>
      <vt:lpstr>İLKÖĞRETİM VE ORTAÖĞRETİM KURUMLARI BURSLULUK SINAVI (İOKBS)-2021</vt:lpstr>
      <vt:lpstr>SINAV GİRİŞ YERİ VE BELGESİ</vt:lpstr>
      <vt:lpstr>SINAV GİRİŞ YERİ VE BELGESİ</vt:lpstr>
      <vt:lpstr>SINAV GİRİŞ YERİ VE BELGESİ</vt:lpstr>
      <vt:lpstr>SINAVIN KAPSAMI</vt:lpstr>
      <vt:lpstr>SINAV UYGULAMASI</vt:lpstr>
      <vt:lpstr>SINAVIN KAPSAMI</vt:lpstr>
      <vt:lpstr>SINAVIN KAPSAMI</vt:lpstr>
      <vt:lpstr>DERSLERİN AĞIRLIK KATSAYILARI</vt:lpstr>
      <vt:lpstr>DERSLERİN AĞIRLIK KATSAYILARI</vt:lpstr>
      <vt:lpstr>PowerPoint Sunusu</vt:lpstr>
      <vt:lpstr>SINAV SONUÇLARININ BİLDİRİLMESİ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İLKÖĞRETİM VE ORTAÖĞRETİM KURUMLARI BURSLULUK SINAVI (İOKBS)-2021</dc:title>
  <dc:creator>Windows_7</dc:creator>
  <cp:lastModifiedBy>Windows_7</cp:lastModifiedBy>
  <cp:revision>8</cp:revision>
  <dcterms:created xsi:type="dcterms:W3CDTF">2021-03-16T08:41:13Z</dcterms:created>
  <dcterms:modified xsi:type="dcterms:W3CDTF">2021-03-16T09:51:38Z</dcterms:modified>
</cp:coreProperties>
</file>