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9" r:id="rId1"/>
    <p:sldMasterId id="2147483752" r:id="rId2"/>
  </p:sldMasterIdLst>
  <p:notesMasterIdLst>
    <p:notesMasterId r:id="rId27"/>
  </p:notesMasterIdLst>
  <p:sldIdLst>
    <p:sldId id="315" r:id="rId3"/>
    <p:sldId id="310" r:id="rId4"/>
    <p:sldId id="256" r:id="rId5"/>
    <p:sldId id="265" r:id="rId6"/>
    <p:sldId id="317" r:id="rId7"/>
    <p:sldId id="319" r:id="rId8"/>
    <p:sldId id="320" r:id="rId9"/>
    <p:sldId id="326" r:id="rId10"/>
    <p:sldId id="321" r:id="rId11"/>
    <p:sldId id="322" r:id="rId12"/>
    <p:sldId id="327" r:id="rId13"/>
    <p:sldId id="262" r:id="rId14"/>
    <p:sldId id="324" r:id="rId15"/>
    <p:sldId id="314" r:id="rId16"/>
    <p:sldId id="264" r:id="rId17"/>
    <p:sldId id="268" r:id="rId18"/>
    <p:sldId id="311" r:id="rId19"/>
    <p:sldId id="294" r:id="rId20"/>
    <p:sldId id="328" r:id="rId21"/>
    <p:sldId id="303" r:id="rId22"/>
    <p:sldId id="304" r:id="rId23"/>
    <p:sldId id="313" r:id="rId24"/>
    <p:sldId id="309" r:id="rId25"/>
    <p:sldId id="325" r:id="rId26"/>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75" d="100"/>
          <a:sy n="75" d="100"/>
        </p:scale>
        <p:origin x="1260" y="4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t>15.03.2021</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20"/>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38045DEC-3EC0-40A1-9D8E-1AEAFA43B4C9}" type="datetime1">
              <a:rPr lang="tr-TR" smtClean="0"/>
              <a:t>15.03.2021</a:t>
            </a:fld>
            <a:endParaRPr lang="tr-TR"/>
          </a:p>
        </p:txBody>
      </p:sp>
      <p:sp>
        <p:nvSpPr>
          <p:cNvPr id="5" name="Altbilgi Yer Tutucusu 4"/>
          <p:cNvSpPr>
            <a:spLocks noGrp="1"/>
          </p:cNvSpPr>
          <p:nvPr>
            <p:ph type="ftr" sz="quarter" idx="11"/>
          </p:nvPr>
        </p:nvSpPr>
        <p:spPr/>
        <p:txBody>
          <a:bodyPr/>
          <a:lstStyle/>
          <a:p>
            <a:r>
              <a:rPr lang="tr-TR"/>
              <a:t>www.rehberlikservisim.com</a:t>
            </a:r>
          </a:p>
        </p:txBody>
      </p:sp>
      <p:sp>
        <p:nvSpPr>
          <p:cNvPr id="6" name="Slayt Numarası Yer Tutucusu 5"/>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181111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EE48C07-97EA-4BE5-BE45-99815D3AAA9A}" type="datetime1">
              <a:rPr lang="tr-TR" smtClean="0"/>
              <a:t>15.03.2021</a:t>
            </a:fld>
            <a:endParaRPr lang="tr-TR"/>
          </a:p>
        </p:txBody>
      </p:sp>
      <p:sp>
        <p:nvSpPr>
          <p:cNvPr id="5" name="Altbilgi Yer Tutucusu 4"/>
          <p:cNvSpPr>
            <a:spLocks noGrp="1"/>
          </p:cNvSpPr>
          <p:nvPr>
            <p:ph type="ftr" sz="quarter" idx="11"/>
          </p:nvPr>
        </p:nvSpPr>
        <p:spPr/>
        <p:txBody>
          <a:bodyPr/>
          <a:lstStyle/>
          <a:p>
            <a:r>
              <a:rPr lang="tr-TR"/>
              <a:t>www.rehberlikservisim.com</a:t>
            </a:r>
          </a:p>
        </p:txBody>
      </p:sp>
      <p:sp>
        <p:nvSpPr>
          <p:cNvPr id="6" name="Slayt Numarası Yer Tutucusu 5"/>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38047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2"/>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2"/>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599688F-A6DF-44A2-A18F-F729C09A5FFD}" type="datetime1">
              <a:rPr lang="tr-TR" smtClean="0"/>
              <a:t>15.03.2021</a:t>
            </a:fld>
            <a:endParaRPr lang="tr-TR"/>
          </a:p>
        </p:txBody>
      </p:sp>
      <p:sp>
        <p:nvSpPr>
          <p:cNvPr id="5" name="Altbilgi Yer Tutucusu 4"/>
          <p:cNvSpPr>
            <a:spLocks noGrp="1"/>
          </p:cNvSpPr>
          <p:nvPr>
            <p:ph type="ftr" sz="quarter" idx="11"/>
          </p:nvPr>
        </p:nvSpPr>
        <p:spPr/>
        <p:txBody>
          <a:bodyPr/>
          <a:lstStyle/>
          <a:p>
            <a:r>
              <a:rPr lang="tr-TR"/>
              <a:t>www.rehberlikservisim.com</a:t>
            </a:r>
          </a:p>
        </p:txBody>
      </p:sp>
      <p:sp>
        <p:nvSpPr>
          <p:cNvPr id="6" name="Slayt Numarası Yer Tutucusu 5"/>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1839245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25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E4E308E1-4D4C-454A-80C0-04C61484E74D}" type="datetime1">
              <a:rPr lang="tr-TR" smtClean="0">
                <a:solidFill>
                  <a:srgbClr val="DBF5F9">
                    <a:shade val="90000"/>
                  </a:srgbClr>
                </a:solidFill>
              </a:rPr>
              <a:t>15.03.2021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r>
              <a:rPr lang="tr-TR">
                <a:solidFill>
                  <a:srgbClr val="DBF5F9">
                    <a:shade val="90000"/>
                  </a:srgbClr>
                </a:solidFill>
              </a:rPr>
              <a:t>www.rehberlikservisim.com</a:t>
            </a:r>
          </a:p>
        </p:txBody>
      </p:sp>
      <p:sp>
        <p:nvSpPr>
          <p:cNvPr id="27" name="Slide Number Placeholder 26"/>
          <p:cNvSpPr>
            <a:spLocks noGrp="1"/>
          </p:cNvSpPr>
          <p:nvPr>
            <p:ph type="sldNum" sz="quarter" idx="12"/>
          </p:nvPr>
        </p:nvSpPr>
        <p:spPr/>
        <p:txBody>
          <a:bodyPr/>
          <a:lstStyle/>
          <a:p>
            <a:fld id="{314388B5-6070-4BB2-B185-B9A7C8A0A0B9}"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72274954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148BCFB8-1694-49A1-A7CC-721CAC914D5E}" type="datetime1">
              <a:rPr lang="tr-TR" smtClean="0">
                <a:solidFill>
                  <a:srgbClr val="04617B">
                    <a:shade val="90000"/>
                  </a:srgbClr>
                </a:solidFill>
              </a:rPr>
              <a:t>15.03.2021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r>
              <a:rPr lang="tr-TR">
                <a:solidFill>
                  <a:srgbClr val="04617B">
                    <a:shade val="90000"/>
                  </a:srgbClr>
                </a:solidFill>
              </a:rPr>
              <a:t>www.rehberlikservisim.com</a:t>
            </a:r>
          </a:p>
        </p:txBody>
      </p:sp>
      <p:sp>
        <p:nvSpPr>
          <p:cNvPr id="6" name="Slide Number Placeholder 5"/>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109092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D098B830-2DCF-438B-80A1-5AF2DD8547E4}" type="datetime1">
              <a:rPr lang="tr-TR" smtClean="0">
                <a:solidFill>
                  <a:srgbClr val="DBF5F9">
                    <a:shade val="90000"/>
                  </a:srgbClr>
                </a:solidFill>
              </a:rPr>
              <a:t>15.03.2021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r>
              <a:rPr lang="tr-TR">
                <a:solidFill>
                  <a:srgbClr val="DBF5F9">
                    <a:shade val="90000"/>
                  </a:srgbClr>
                </a:solidFill>
              </a:rPr>
              <a:t>www.rehberlikservisim.com</a:t>
            </a:r>
          </a:p>
        </p:txBody>
      </p:sp>
      <p:sp>
        <p:nvSpPr>
          <p:cNvPr id="6" name="Slide Number Placeholder 5"/>
          <p:cNvSpPr>
            <a:spLocks noGrp="1"/>
          </p:cNvSpPr>
          <p:nvPr>
            <p:ph type="sldNum" sz="quarter" idx="12"/>
          </p:nvPr>
        </p:nvSpPr>
        <p:spPr/>
        <p:txBody>
          <a:bodyPr/>
          <a:lstStyle/>
          <a:p>
            <a:fld id="{314388B5-6070-4BB2-B185-B9A7C8A0A0B9}"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370081427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EA877FA0-8282-4864-A07D-142B6A9CB615}" type="datetime1">
              <a:rPr lang="tr-TR" smtClean="0">
                <a:solidFill>
                  <a:srgbClr val="04617B">
                    <a:shade val="90000"/>
                  </a:srgbClr>
                </a:solidFill>
              </a:rPr>
              <a:t>15.03.2021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r>
              <a:rPr lang="tr-TR">
                <a:solidFill>
                  <a:srgbClr val="04617B">
                    <a:shade val="90000"/>
                  </a:srgbClr>
                </a:solidFill>
              </a:rPr>
              <a:t>www.rehberlikservisim.com</a:t>
            </a:r>
          </a:p>
        </p:txBody>
      </p:sp>
      <p:sp>
        <p:nvSpPr>
          <p:cNvPr id="7" name="Slide Number Placeholder 6"/>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920060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3C22D57B-5619-48FE-A78E-F532EBD2C730}" type="datetime1">
              <a:rPr lang="tr-TR" smtClean="0">
                <a:solidFill>
                  <a:srgbClr val="04617B">
                    <a:shade val="90000"/>
                  </a:srgbClr>
                </a:solidFill>
              </a:rPr>
              <a:t>15.03.2021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r>
              <a:rPr lang="tr-TR">
                <a:solidFill>
                  <a:srgbClr val="04617B">
                    <a:shade val="90000"/>
                  </a:srgbClr>
                </a:solidFill>
              </a:rPr>
              <a:t>www.rehberlikservisim.com</a:t>
            </a:r>
          </a:p>
        </p:txBody>
      </p:sp>
      <p:sp>
        <p:nvSpPr>
          <p:cNvPr id="9" name="Slide Number Placeholder 8"/>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597779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2C2BCC21-1874-4EF4-BDAD-AB41CFDAD618}" type="datetime1">
              <a:rPr lang="tr-TR" smtClean="0">
                <a:solidFill>
                  <a:srgbClr val="04617B">
                    <a:shade val="90000"/>
                  </a:srgbClr>
                </a:solidFill>
              </a:rPr>
              <a:t>15.03.2021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r>
              <a:rPr lang="tr-TR">
                <a:solidFill>
                  <a:srgbClr val="04617B">
                    <a:shade val="90000"/>
                  </a:srgbClr>
                </a:solidFill>
              </a:rPr>
              <a:t>www.rehberlikservisim.com</a:t>
            </a:r>
          </a:p>
        </p:txBody>
      </p:sp>
      <p:sp>
        <p:nvSpPr>
          <p:cNvPr id="5" name="Slide Number Placeholder 4"/>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29146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3DC37-9EBC-40B7-A89E-236A6FBABDA5}" type="datetime1">
              <a:rPr lang="tr-TR" smtClean="0">
                <a:solidFill>
                  <a:srgbClr val="04617B">
                    <a:shade val="90000"/>
                  </a:srgbClr>
                </a:solidFill>
              </a:rPr>
              <a:t>15.03.2021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r>
              <a:rPr lang="tr-TR">
                <a:solidFill>
                  <a:srgbClr val="04617B">
                    <a:shade val="90000"/>
                  </a:srgbClr>
                </a:solidFill>
              </a:rPr>
              <a:t>www.rehberlikservisim.com</a:t>
            </a:r>
          </a:p>
        </p:txBody>
      </p:sp>
      <p:sp>
        <p:nvSpPr>
          <p:cNvPr id="4" name="Slide Number Placeholder 3"/>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35991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5DAFEC4-80CB-4FD5-A318-12BCFECB82CF}" type="datetime1">
              <a:rPr lang="tr-TR" smtClean="0"/>
              <a:t>15.03.2021</a:t>
            </a:fld>
            <a:endParaRPr lang="tr-TR"/>
          </a:p>
        </p:txBody>
      </p:sp>
      <p:sp>
        <p:nvSpPr>
          <p:cNvPr id="5" name="Altbilgi Yer Tutucusu 4"/>
          <p:cNvSpPr>
            <a:spLocks noGrp="1"/>
          </p:cNvSpPr>
          <p:nvPr>
            <p:ph type="ftr" sz="quarter" idx="11"/>
          </p:nvPr>
        </p:nvSpPr>
        <p:spPr/>
        <p:txBody>
          <a:bodyPr/>
          <a:lstStyle/>
          <a:p>
            <a:r>
              <a:rPr lang="tr-TR"/>
              <a:t>www.rehberlikservisim.com</a:t>
            </a:r>
          </a:p>
        </p:txBody>
      </p:sp>
      <p:sp>
        <p:nvSpPr>
          <p:cNvPr id="6" name="Slayt Numarası Yer Tutucusu 5"/>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3681787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7A2AE9E1-1080-4663-96BE-15BB856D1472}" type="datetime1">
              <a:rPr lang="tr-TR" smtClean="0">
                <a:solidFill>
                  <a:srgbClr val="04617B">
                    <a:shade val="90000"/>
                  </a:srgbClr>
                </a:solidFill>
              </a:rPr>
              <a:t>15.03.2021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r>
              <a:rPr lang="tr-TR">
                <a:solidFill>
                  <a:srgbClr val="04617B">
                    <a:shade val="90000"/>
                  </a:srgbClr>
                </a:solidFill>
              </a:rPr>
              <a:t>www.rehberlikservisim.com</a:t>
            </a:r>
          </a:p>
        </p:txBody>
      </p:sp>
      <p:sp>
        <p:nvSpPr>
          <p:cNvPr id="7" name="Slide Number Placeholder 6"/>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515657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E628396D-2590-43DE-8BA8-2759E3558056}" type="datetime1">
              <a:rPr lang="tr-TR" smtClean="0">
                <a:solidFill>
                  <a:srgbClr val="04617B">
                    <a:shade val="90000"/>
                  </a:srgbClr>
                </a:solidFill>
              </a:rPr>
              <a:t>15.03.2021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r>
              <a:rPr lang="tr-TR">
                <a:solidFill>
                  <a:srgbClr val="04617B">
                    <a:shade val="90000"/>
                  </a:srgbClr>
                </a:solidFill>
              </a:rPr>
              <a:t>www.rehberlikservisim.com</a:t>
            </a:r>
          </a:p>
        </p:txBody>
      </p:sp>
      <p:sp>
        <p:nvSpPr>
          <p:cNvPr id="7" name="Slide Number Placeholder 6"/>
          <p:cNvSpPr>
            <a:spLocks noGrp="1"/>
          </p:cNvSpPr>
          <p:nvPr>
            <p:ph type="sldNum" sz="quarter" idx="12"/>
          </p:nvPr>
        </p:nvSpPr>
        <p:spPr>
          <a:xfrm>
            <a:off x="8077200" y="4767263"/>
            <a:ext cx="609600" cy="273844"/>
          </a:xfrm>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186585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9790A3ED-124D-4DEC-8106-411D93862698}" type="datetime1">
              <a:rPr lang="tr-TR" smtClean="0">
                <a:solidFill>
                  <a:srgbClr val="04617B">
                    <a:shade val="90000"/>
                  </a:srgbClr>
                </a:solidFill>
              </a:rPr>
              <a:t>15.03.2021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r>
              <a:rPr lang="tr-TR">
                <a:solidFill>
                  <a:srgbClr val="04617B">
                    <a:shade val="90000"/>
                  </a:srgbClr>
                </a:solidFill>
              </a:rPr>
              <a:t>www.rehberlikservisim.com</a:t>
            </a:r>
          </a:p>
        </p:txBody>
      </p:sp>
      <p:sp>
        <p:nvSpPr>
          <p:cNvPr id="6" name="Slide Number Placeholder 5"/>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649378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17EAD6DA-75EC-4744-8060-518C7DF1209F}" type="datetime1">
              <a:rPr lang="tr-TR" smtClean="0">
                <a:solidFill>
                  <a:srgbClr val="04617B">
                    <a:shade val="90000"/>
                  </a:srgbClr>
                </a:solidFill>
              </a:rPr>
              <a:t>15.03.2021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r>
              <a:rPr lang="tr-TR">
                <a:solidFill>
                  <a:srgbClr val="04617B">
                    <a:shade val="90000"/>
                  </a:srgbClr>
                </a:solidFill>
              </a:rPr>
              <a:t>www.rehberlikservisim.com</a:t>
            </a:r>
          </a:p>
        </p:txBody>
      </p:sp>
      <p:sp>
        <p:nvSpPr>
          <p:cNvPr id="6" name="Slide Number Placeholder 5"/>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66021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2F08B323-91EB-43B9-840E-CC39EEE62541}" type="datetime1">
              <a:rPr lang="tr-TR" smtClean="0"/>
              <a:t>15.03.2021</a:t>
            </a:fld>
            <a:endParaRPr lang="tr-TR"/>
          </a:p>
        </p:txBody>
      </p:sp>
      <p:sp>
        <p:nvSpPr>
          <p:cNvPr id="5" name="Altbilgi Yer Tutucusu 4"/>
          <p:cNvSpPr>
            <a:spLocks noGrp="1"/>
          </p:cNvSpPr>
          <p:nvPr>
            <p:ph type="ftr" sz="quarter" idx="11"/>
          </p:nvPr>
        </p:nvSpPr>
        <p:spPr/>
        <p:txBody>
          <a:bodyPr/>
          <a:lstStyle/>
          <a:p>
            <a:r>
              <a:rPr lang="tr-TR"/>
              <a:t>www.rehberlikservisim.com</a:t>
            </a:r>
          </a:p>
        </p:txBody>
      </p:sp>
      <p:sp>
        <p:nvSpPr>
          <p:cNvPr id="6" name="Slayt Numarası Yer Tutucusu 5"/>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68917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D7BBB585-6AE9-436E-836B-7CB9C3F29A49}" type="datetime1">
              <a:rPr lang="tr-TR" smtClean="0"/>
              <a:t>15.03.2021</a:t>
            </a:fld>
            <a:endParaRPr lang="tr-TR"/>
          </a:p>
        </p:txBody>
      </p:sp>
      <p:sp>
        <p:nvSpPr>
          <p:cNvPr id="6" name="Altbilgi Yer Tutucusu 5"/>
          <p:cNvSpPr>
            <a:spLocks noGrp="1"/>
          </p:cNvSpPr>
          <p:nvPr>
            <p:ph type="ftr" sz="quarter" idx="11"/>
          </p:nvPr>
        </p:nvSpPr>
        <p:spPr/>
        <p:txBody>
          <a:bodyPr/>
          <a:lstStyle/>
          <a:p>
            <a:r>
              <a:rPr lang="tr-TR"/>
              <a:t>www.rehberlikservisim.com</a:t>
            </a:r>
          </a:p>
        </p:txBody>
      </p:sp>
      <p:sp>
        <p:nvSpPr>
          <p:cNvPr id="7" name="Slayt Numarası Yer Tutucusu 6"/>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212780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9"/>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1C0F148-6971-4B6F-8851-6C076EF869F2}" type="datetime1">
              <a:rPr lang="tr-TR" smtClean="0"/>
              <a:t>15.03.2021</a:t>
            </a:fld>
            <a:endParaRPr lang="tr-TR"/>
          </a:p>
        </p:txBody>
      </p:sp>
      <p:sp>
        <p:nvSpPr>
          <p:cNvPr id="8" name="Altbilgi Yer Tutucusu 7"/>
          <p:cNvSpPr>
            <a:spLocks noGrp="1"/>
          </p:cNvSpPr>
          <p:nvPr>
            <p:ph type="ftr" sz="quarter" idx="11"/>
          </p:nvPr>
        </p:nvSpPr>
        <p:spPr/>
        <p:txBody>
          <a:bodyPr/>
          <a:lstStyle/>
          <a:p>
            <a:r>
              <a:rPr lang="tr-TR"/>
              <a:t>www.rehberlikservisim.com</a:t>
            </a:r>
          </a:p>
        </p:txBody>
      </p:sp>
      <p:sp>
        <p:nvSpPr>
          <p:cNvPr id="9" name="Slayt Numarası Yer Tutucusu 8"/>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15797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EE1CDEF-278D-4F12-8A65-42EAFFD2A347}" type="datetime1">
              <a:rPr lang="tr-TR" smtClean="0"/>
              <a:t>15.03.2021</a:t>
            </a:fld>
            <a:endParaRPr lang="tr-TR"/>
          </a:p>
        </p:txBody>
      </p:sp>
      <p:sp>
        <p:nvSpPr>
          <p:cNvPr id="4" name="Altbilgi Yer Tutucusu 3"/>
          <p:cNvSpPr>
            <a:spLocks noGrp="1"/>
          </p:cNvSpPr>
          <p:nvPr>
            <p:ph type="ftr" sz="quarter" idx="11"/>
          </p:nvPr>
        </p:nvSpPr>
        <p:spPr/>
        <p:txBody>
          <a:bodyPr/>
          <a:lstStyle/>
          <a:p>
            <a:r>
              <a:rPr lang="tr-TR"/>
              <a:t>www.rehberlikservisim.com</a:t>
            </a:r>
          </a:p>
        </p:txBody>
      </p:sp>
      <p:sp>
        <p:nvSpPr>
          <p:cNvPr id="5" name="Slayt Numarası Yer Tutucusu 4"/>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268449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0EE24D1-D119-481D-A7C6-C9E82E4570C9}" type="datetime1">
              <a:rPr lang="tr-TR" smtClean="0"/>
              <a:t>15.03.2021</a:t>
            </a:fld>
            <a:endParaRPr lang="tr-TR"/>
          </a:p>
        </p:txBody>
      </p:sp>
      <p:sp>
        <p:nvSpPr>
          <p:cNvPr id="3" name="Altbilgi Yer Tutucusu 2"/>
          <p:cNvSpPr>
            <a:spLocks noGrp="1"/>
          </p:cNvSpPr>
          <p:nvPr>
            <p:ph type="ftr" sz="quarter" idx="11"/>
          </p:nvPr>
        </p:nvSpPr>
        <p:spPr/>
        <p:txBody>
          <a:bodyPr/>
          <a:lstStyle/>
          <a:p>
            <a:r>
              <a:rPr lang="tr-TR"/>
              <a:t>www.rehberlikservisim.com</a:t>
            </a:r>
          </a:p>
        </p:txBody>
      </p:sp>
      <p:sp>
        <p:nvSpPr>
          <p:cNvPr id="4" name="Slayt Numarası Yer Tutucusu 3"/>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351583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3"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8D1A883-3578-4B40-8935-E05B54B7261B}" type="datetime1">
              <a:rPr lang="tr-TR" smtClean="0"/>
              <a:t>15.03.2021</a:t>
            </a:fld>
            <a:endParaRPr lang="tr-TR"/>
          </a:p>
        </p:txBody>
      </p:sp>
      <p:sp>
        <p:nvSpPr>
          <p:cNvPr id="6" name="Altbilgi Yer Tutucusu 5"/>
          <p:cNvSpPr>
            <a:spLocks noGrp="1"/>
          </p:cNvSpPr>
          <p:nvPr>
            <p:ph type="ftr" sz="quarter" idx="11"/>
          </p:nvPr>
        </p:nvSpPr>
        <p:spPr/>
        <p:txBody>
          <a:bodyPr/>
          <a:lstStyle/>
          <a:p>
            <a:r>
              <a:rPr lang="tr-TR"/>
              <a:t>www.rehberlikservisim.com</a:t>
            </a:r>
          </a:p>
        </p:txBody>
      </p:sp>
      <p:sp>
        <p:nvSpPr>
          <p:cNvPr id="7" name="Slayt Numarası Yer Tutucusu 6"/>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215160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1"/>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765C6E2-4727-4A7F-B002-896AA5263948}" type="datetime1">
              <a:rPr lang="tr-TR" smtClean="0"/>
              <a:t>15.03.2021</a:t>
            </a:fld>
            <a:endParaRPr lang="tr-TR"/>
          </a:p>
        </p:txBody>
      </p:sp>
      <p:sp>
        <p:nvSpPr>
          <p:cNvPr id="6" name="Altbilgi Yer Tutucusu 5"/>
          <p:cNvSpPr>
            <a:spLocks noGrp="1"/>
          </p:cNvSpPr>
          <p:nvPr>
            <p:ph type="ftr" sz="quarter" idx="11"/>
          </p:nvPr>
        </p:nvSpPr>
        <p:spPr/>
        <p:txBody>
          <a:bodyPr/>
          <a:lstStyle/>
          <a:p>
            <a:r>
              <a:rPr lang="tr-TR"/>
              <a:t>www.rehberlikservisim.com</a:t>
            </a:r>
          </a:p>
        </p:txBody>
      </p:sp>
      <p:sp>
        <p:nvSpPr>
          <p:cNvPr id="7" name="Slayt Numarası Yer Tutucusu 6"/>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2473569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0F6FB99-E324-43C7-9113-C93604CE3D66}" type="datetime1">
              <a:rPr lang="tr-TR" smtClean="0"/>
              <a:t>15.03.2021</a:t>
            </a:fld>
            <a:endParaRPr lang="tr-TR"/>
          </a:p>
        </p:txBody>
      </p:sp>
      <p:sp>
        <p:nvSpPr>
          <p:cNvPr id="5" name="Altbilgi Yer Tutucusu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www.rehberlikservisim.com</a:t>
            </a:r>
          </a:p>
        </p:txBody>
      </p:sp>
      <p:sp>
        <p:nvSpPr>
          <p:cNvPr id="6" name="Slayt Numarası Yer Tutucusu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9E12E18-8884-4BB9-8948-A832E9E47FF1}" type="slidenum">
              <a:rPr lang="tr-TR" smtClean="0"/>
              <a:pPr/>
              <a:t>‹#›</a:t>
            </a:fld>
            <a:endParaRPr lang="tr-TR"/>
          </a:p>
        </p:txBody>
      </p:sp>
    </p:spTree>
    <p:extLst>
      <p:ext uri="{BB962C8B-B14F-4D97-AF65-F5344CB8AC3E}">
        <p14:creationId xmlns:p14="http://schemas.microsoft.com/office/powerpoint/2010/main" val="160719115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898D881-5034-4F85-87DE-C8934E8EC938}" type="datetime1">
              <a:rPr lang="tr-TR" smtClean="0">
                <a:solidFill>
                  <a:srgbClr val="04617B">
                    <a:shade val="90000"/>
                  </a:srgbClr>
                </a:solidFill>
              </a:rPr>
              <a:t>15.03.2021</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tr-TR">
                <a:solidFill>
                  <a:srgbClr val="04617B">
                    <a:shade val="90000"/>
                  </a:srgbClr>
                </a:solidFill>
              </a:rPr>
              <a:t>www.rehberlikservisim.com</a:t>
            </a: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0064204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01" y="0"/>
            <a:ext cx="9162511" cy="5143500"/>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MOTİVASYONU ARTIRAN ETKENLER</a:t>
            </a:r>
          </a:p>
        </p:txBody>
      </p:sp>
      <p:sp>
        <p:nvSpPr>
          <p:cNvPr id="2" name="Gülen Yüz 1"/>
          <p:cNvSpPr/>
          <p:nvPr/>
        </p:nvSpPr>
        <p:spPr>
          <a:xfrm>
            <a:off x="7884368" y="3579862"/>
            <a:ext cx="1008112" cy="93610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Çapraz Köşeli Dikdörtgen 9"/>
          <p:cNvSpPr/>
          <p:nvPr/>
        </p:nvSpPr>
        <p:spPr>
          <a:xfrm>
            <a:off x="5041184" y="3879350"/>
            <a:ext cx="1710471" cy="552636"/>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a:t>Bahanelerden Kurtulmak</a:t>
            </a: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961" y="1306506"/>
            <a:ext cx="1858799" cy="2023065"/>
          </a:xfrm>
          <a:prstGeom prst="rect">
            <a:avLst/>
          </a:prstGeom>
        </p:spPr>
      </p:pic>
      <p:sp>
        <p:nvSpPr>
          <p:cNvPr id="13" name="Yuvarlatılmış Çapraz Köşeli Dikdörtgen 12"/>
          <p:cNvSpPr/>
          <p:nvPr/>
        </p:nvSpPr>
        <p:spPr>
          <a:xfrm>
            <a:off x="654268" y="3218462"/>
            <a:ext cx="1512168" cy="4572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a:t>Ödül-Ceza</a:t>
            </a:r>
          </a:p>
        </p:txBody>
      </p:sp>
      <p:pic>
        <p:nvPicPr>
          <p:cNvPr id="14" name="Resi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3328" y="2092889"/>
            <a:ext cx="2650404" cy="1753344"/>
          </a:xfrm>
          <a:prstGeom prst="rect">
            <a:avLst/>
          </a:prstGeom>
        </p:spPr>
      </p:pic>
      <p:sp>
        <p:nvSpPr>
          <p:cNvPr id="4" name="Metin kutusu 3"/>
          <p:cNvSpPr txBox="1"/>
          <p:nvPr/>
        </p:nvSpPr>
        <p:spPr>
          <a:xfrm>
            <a:off x="5302109" y="1707654"/>
            <a:ext cx="1891623" cy="369332"/>
          </a:xfrm>
          <a:prstGeom prst="rect">
            <a:avLst/>
          </a:prstGeom>
          <a:noFill/>
        </p:spPr>
        <p:txBody>
          <a:bodyPr wrap="square" rtlCol="0">
            <a:spAutoFit/>
          </a:bodyPr>
          <a:lstStyle/>
          <a:p>
            <a:r>
              <a:rPr lang="tr-TR" dirty="0"/>
              <a:t>Ayşe Işık</a:t>
            </a:r>
          </a:p>
        </p:txBody>
      </p:sp>
    </p:spTree>
    <p:extLst>
      <p:ext uri="{BB962C8B-B14F-4D97-AF65-F5344CB8AC3E}">
        <p14:creationId xmlns:p14="http://schemas.microsoft.com/office/powerpoint/2010/main" val="12222515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Scale>
                                      <p:cBhvr>
                                        <p:cTn id="1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3"/>
                                        </p:tgtEl>
                                        <p:attrNameLst>
                                          <p:attrName>ppt_x</p:attrName>
                                          <p:attrName>ppt_y</p:attrName>
                                        </p:attrNameLst>
                                      </p:cBhvr>
                                    </p:animMotion>
                                    <p:animEffect transition="in" filter="fade">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fltVal val="0"/>
                                          </p:val>
                                        </p:tav>
                                        <p:tav tm="100000">
                                          <p:val>
                                            <p:strVal val="#ppt_w"/>
                                          </p:val>
                                        </p:tav>
                                      </p:tavLst>
                                    </p:anim>
                                    <p:anim calcmode="lin" valueType="num">
                                      <p:cBhvr>
                                        <p:cTn id="27" dur="1000" fill="hold"/>
                                        <p:tgtEl>
                                          <p:spTgt spid="14"/>
                                        </p:tgtEl>
                                        <p:attrNameLst>
                                          <p:attrName>ppt_h</p:attrName>
                                        </p:attrNameLst>
                                      </p:cBhvr>
                                      <p:tavLst>
                                        <p:tav tm="0">
                                          <p:val>
                                            <p:fltVal val="0"/>
                                          </p:val>
                                        </p:tav>
                                        <p:tav tm="100000">
                                          <p:val>
                                            <p:strVal val="#ppt_h"/>
                                          </p:val>
                                        </p:tav>
                                      </p:tavLst>
                                    </p:anim>
                                    <p:anim calcmode="lin" valueType="num">
                                      <p:cBhvr>
                                        <p:cTn id="28"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1000"/>
                            </p:stCondLst>
                            <p:childTnLst>
                              <p:par>
                                <p:cTn id="31" presetID="26"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80">
                                          <p:stCondLst>
                                            <p:cond delay="0"/>
                                          </p:stCondLst>
                                        </p:cTn>
                                        <p:tgtEl>
                                          <p:spTgt spid="4"/>
                                        </p:tgtEl>
                                      </p:cBhvr>
                                    </p:animEffect>
                                    <p:anim calcmode="lin" valueType="num">
                                      <p:cBhvr>
                                        <p:cTn id="3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gtEl>
                                      </p:cBhvr>
                                      <p:to x="100000" y="60000"/>
                                    </p:animScale>
                                    <p:animScale>
                                      <p:cBhvr>
                                        <p:cTn id="40" dur="166" decel="50000">
                                          <p:stCondLst>
                                            <p:cond delay="676"/>
                                          </p:stCondLst>
                                        </p:cTn>
                                        <p:tgtEl>
                                          <p:spTgt spid="4"/>
                                        </p:tgtEl>
                                      </p:cBhvr>
                                      <p:to x="100000" y="100000"/>
                                    </p:animScale>
                                    <p:animScale>
                                      <p:cBhvr>
                                        <p:cTn id="41" dur="26">
                                          <p:stCondLst>
                                            <p:cond delay="1312"/>
                                          </p:stCondLst>
                                        </p:cTn>
                                        <p:tgtEl>
                                          <p:spTgt spid="4"/>
                                        </p:tgtEl>
                                      </p:cBhvr>
                                      <p:to x="100000" y="80000"/>
                                    </p:animScale>
                                    <p:animScale>
                                      <p:cBhvr>
                                        <p:cTn id="42" dur="166" decel="50000">
                                          <p:stCondLst>
                                            <p:cond delay="1338"/>
                                          </p:stCondLst>
                                        </p:cTn>
                                        <p:tgtEl>
                                          <p:spTgt spid="4"/>
                                        </p:tgtEl>
                                      </p:cBhvr>
                                      <p:to x="100000" y="100000"/>
                                    </p:animScale>
                                    <p:animScale>
                                      <p:cBhvr>
                                        <p:cTn id="43" dur="26">
                                          <p:stCondLst>
                                            <p:cond delay="1642"/>
                                          </p:stCondLst>
                                        </p:cTn>
                                        <p:tgtEl>
                                          <p:spTgt spid="4"/>
                                        </p:tgtEl>
                                      </p:cBhvr>
                                      <p:to x="100000" y="90000"/>
                                    </p:animScale>
                                    <p:animScale>
                                      <p:cBhvr>
                                        <p:cTn id="44" dur="166" decel="50000">
                                          <p:stCondLst>
                                            <p:cond delay="1668"/>
                                          </p:stCondLst>
                                        </p:cTn>
                                        <p:tgtEl>
                                          <p:spTgt spid="4"/>
                                        </p:tgtEl>
                                      </p:cBhvr>
                                      <p:to x="100000" y="100000"/>
                                    </p:animScale>
                                    <p:animScale>
                                      <p:cBhvr>
                                        <p:cTn id="45" dur="26">
                                          <p:stCondLst>
                                            <p:cond delay="1808"/>
                                          </p:stCondLst>
                                        </p:cTn>
                                        <p:tgtEl>
                                          <p:spTgt spid="4"/>
                                        </p:tgtEl>
                                      </p:cBhvr>
                                      <p:to x="100000" y="95000"/>
                                    </p:animScale>
                                    <p:animScale>
                                      <p:cBhvr>
                                        <p:cTn id="46" dur="166" decel="50000">
                                          <p:stCondLst>
                                            <p:cond delay="1834"/>
                                          </p:stCondLst>
                                        </p:cTn>
                                        <p:tgtEl>
                                          <p:spTgt spid="4"/>
                                        </p:tgtEl>
                                      </p:cBhvr>
                                      <p:to x="100000" y="100000"/>
                                    </p:animScale>
                                  </p:childTnLst>
                                </p:cTn>
                              </p:par>
                            </p:childTnLst>
                          </p:cTn>
                        </p:par>
                        <p:par>
                          <p:cTn id="47" fill="hold">
                            <p:stCondLst>
                              <p:cond delay="3000"/>
                            </p:stCondLst>
                            <p:childTnLst>
                              <p:par>
                                <p:cTn id="48" presetID="52"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Scale>
                                      <p:cBhvr>
                                        <p:cTn id="5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0"/>
                                        </p:tgtEl>
                                        <p:attrNameLst>
                                          <p:attrName>ppt_x</p:attrName>
                                          <p:attrName>ppt_y</p:attrName>
                                        </p:attrNameLst>
                                      </p:cBhvr>
                                    </p:animMotion>
                                    <p:animEffect transition="in" filter="fade">
                                      <p:cBhvr>
                                        <p:cTn id="5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UMIxv_1517906552_55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1419622"/>
            <a:ext cx="7589163" cy="3564607"/>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755576" y="483518"/>
            <a:ext cx="7992888" cy="646331"/>
          </a:xfrm>
          <a:prstGeom prst="rect">
            <a:avLst/>
          </a:prstGeom>
          <a:noFill/>
        </p:spPr>
        <p:txBody>
          <a:bodyPr wrap="square" rtlCol="0">
            <a:spAutoFit/>
          </a:bodyPr>
          <a:lstStyle/>
          <a:p>
            <a:r>
              <a:rPr lang="tr-TR" dirty="0"/>
              <a:t>Ayşe Işık: Ellerinin olmamasını bahane etmedi, çalışarak ayakları ile mükemmel resimler yapmayı başardı. </a:t>
            </a:r>
          </a:p>
        </p:txBody>
      </p:sp>
    </p:spTree>
    <p:extLst>
      <p:ext uri="{BB962C8B-B14F-4D97-AF65-F5344CB8AC3E}">
        <p14:creationId xmlns:p14="http://schemas.microsoft.com/office/powerpoint/2010/main" val="33982507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500" fill="hold"/>
                                        <p:tgtEl>
                                          <p:spTgt spid="2050"/>
                                        </p:tgtEl>
                                        <p:attrNameLst>
                                          <p:attrName>ppt_x</p:attrName>
                                        </p:attrNameLst>
                                      </p:cBhvr>
                                      <p:tavLst>
                                        <p:tav tm="0">
                                          <p:val>
                                            <p:strVal val="#ppt_x"/>
                                          </p:val>
                                        </p:tav>
                                        <p:tav tm="100000">
                                          <p:val>
                                            <p:strVal val="#ppt_x"/>
                                          </p:val>
                                        </p:tav>
                                      </p:tavLst>
                                    </p:anim>
                                    <p:anim calcmode="lin" valueType="num">
                                      <p:cBhvr additive="base">
                                        <p:cTn id="1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5 Resim" descr="motivasyon-ve-basari-icin-muhtesem-taktikler_780x520.jpg"/>
          <p:cNvPicPr>
            <a:picLocks noChangeAspect="1"/>
          </p:cNvPicPr>
          <p:nvPr/>
        </p:nvPicPr>
        <p:blipFill>
          <a:blip r:embed="rId2" cstate="print"/>
          <a:stretch>
            <a:fillRect/>
          </a:stretch>
        </p:blipFill>
        <p:spPr>
          <a:xfrm>
            <a:off x="0" y="-16735"/>
            <a:ext cx="9144000" cy="5160235"/>
          </a:xfrm>
          <a:prstGeom prst="rect">
            <a:avLst/>
          </a:prstGeom>
        </p:spPr>
      </p:pic>
      <p:grpSp>
        <p:nvGrpSpPr>
          <p:cNvPr id="5" name="Grup 4"/>
          <p:cNvGrpSpPr/>
          <p:nvPr/>
        </p:nvGrpSpPr>
        <p:grpSpPr>
          <a:xfrm>
            <a:off x="-30397" y="2929752"/>
            <a:ext cx="9131969" cy="2232248"/>
            <a:chOff x="-30397" y="2929752"/>
            <a:chExt cx="9131969" cy="2232248"/>
          </a:xfrm>
        </p:grpSpPr>
        <p:sp>
          <p:nvSpPr>
            <p:cNvPr id="3" name="Dikdörtgen 2"/>
            <p:cNvSpPr/>
            <p:nvPr/>
          </p:nvSpPr>
          <p:spPr>
            <a:xfrm>
              <a:off x="-30397" y="2929752"/>
              <a:ext cx="9131969" cy="223224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sp>
          <p:nvSpPr>
            <p:cNvPr id="2" name="Dikdörtgen 1"/>
            <p:cNvSpPr/>
            <p:nvPr/>
          </p:nvSpPr>
          <p:spPr>
            <a:xfrm>
              <a:off x="667271" y="3384156"/>
              <a:ext cx="7848872" cy="1323439"/>
            </a:xfrm>
            <a:prstGeom prst="rect">
              <a:avLst/>
            </a:prstGeom>
          </p:spPr>
          <p:txBody>
            <a:bodyPr wrap="square">
              <a:spAutoFit/>
            </a:bodyPr>
            <a:lstStyle/>
            <a:p>
              <a:r>
                <a:rPr lang="tr-TR" sz="4000" dirty="0">
                  <a:ln w="18415" cmpd="sng">
                    <a:solidFill>
                      <a:srgbClr val="FFFFFF"/>
                    </a:solidFill>
                    <a:prstDash val="solid"/>
                  </a:ln>
                  <a:solidFill>
                    <a:srgbClr val="FFFFFF"/>
                  </a:solidFill>
                  <a:effectLst>
                    <a:outerShdw blurRad="63500" dir="3600000" algn="tl" rotWithShape="0">
                      <a:srgbClr val="000000">
                        <a:alpha val="70000"/>
                      </a:srgbClr>
                    </a:outerShdw>
                  </a:effectLst>
                </a:rPr>
                <a:t>Yeteri kadar nedeniniz varsa, her şeyi yapabilirsiniz. </a:t>
              </a:r>
              <a:r>
                <a:rPr lang="tr-TR" sz="3200" dirty="0">
                  <a:ln w="18415" cmpd="sng">
                    <a:solidFill>
                      <a:srgbClr val="FFFFFF"/>
                    </a:solidFill>
                    <a:prstDash val="solid"/>
                  </a:ln>
                  <a:effectLst>
                    <a:outerShdw blurRad="63500" dir="3600000" algn="tl" rotWithShape="0">
                      <a:srgbClr val="000000">
                        <a:alpha val="70000"/>
                      </a:srgbClr>
                    </a:outerShdw>
                  </a:effectLst>
                </a:rPr>
                <a:t>(</a:t>
              </a:r>
              <a:r>
                <a:rPr lang="tr-TR" sz="3200" dirty="0" err="1">
                  <a:ln w="18415" cmpd="sng">
                    <a:solidFill>
                      <a:srgbClr val="FFFFFF"/>
                    </a:solidFill>
                    <a:prstDash val="solid"/>
                  </a:ln>
                  <a:effectLst>
                    <a:outerShdw blurRad="63500" dir="3600000" algn="tl" rotWithShape="0">
                      <a:srgbClr val="000000">
                        <a:alpha val="70000"/>
                      </a:srgbClr>
                    </a:outerShdw>
                  </a:effectLst>
                </a:rPr>
                <a:t>Jim</a:t>
              </a:r>
              <a:r>
                <a:rPr lang="tr-TR" sz="3200" dirty="0">
                  <a:ln w="18415" cmpd="sng">
                    <a:solidFill>
                      <a:srgbClr val="FFFFFF"/>
                    </a:solidFill>
                    <a:prstDash val="solid"/>
                  </a:ln>
                  <a:effectLst>
                    <a:outerShdw blurRad="63500" dir="3600000" algn="tl" rotWithShape="0">
                      <a:srgbClr val="000000">
                        <a:alpha val="70000"/>
                      </a:srgbClr>
                    </a:outerShdw>
                  </a:effectLst>
                </a:rPr>
                <a:t> </a:t>
              </a:r>
              <a:r>
                <a:rPr lang="tr-TR" sz="3200" dirty="0" err="1">
                  <a:ln w="18415" cmpd="sng">
                    <a:solidFill>
                      <a:srgbClr val="FFFFFF"/>
                    </a:solidFill>
                    <a:prstDash val="solid"/>
                  </a:ln>
                  <a:effectLst>
                    <a:outerShdw blurRad="63500" dir="3600000" algn="tl" rotWithShape="0">
                      <a:srgbClr val="000000">
                        <a:alpha val="70000"/>
                      </a:srgbClr>
                    </a:outerShdw>
                  </a:effectLst>
                </a:rPr>
                <a:t>Rohn</a:t>
              </a:r>
              <a:r>
                <a:rPr lang="tr-TR" sz="3200" dirty="0">
                  <a:ln w="18415" cmpd="sng">
                    <a:solidFill>
                      <a:srgbClr val="FFFFFF"/>
                    </a:solidFill>
                    <a:prstDash val="solid"/>
                  </a:ln>
                  <a:effectLst>
                    <a:outerShdw blurRad="63500" dir="3600000" algn="tl" rotWithShape="0">
                      <a:srgbClr val="000000">
                        <a:alpha val="70000"/>
                      </a:srgbClr>
                    </a:outerShdw>
                  </a:effectLst>
                </a:rPr>
                <a:t>)</a:t>
              </a:r>
            </a:p>
          </p:txBody>
        </p:sp>
      </p:grpSp>
    </p:spTree>
    <p:extLst>
      <p:ext uri="{BB962C8B-B14F-4D97-AF65-F5344CB8AC3E}">
        <p14:creationId xmlns:p14="http://schemas.microsoft.com/office/powerpoint/2010/main" val="40402075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r>
              <a:rPr lang="tr-TR" sz="2800" dirty="0"/>
              <a:t>Henry Ford Şirketini kurmadan önce 5 kere iflas etti.</a:t>
            </a:r>
          </a:p>
          <a:p>
            <a:pPr>
              <a:buNone/>
            </a:pPr>
            <a:endParaRPr lang="tr-TR" sz="2800" dirty="0"/>
          </a:p>
          <a:p>
            <a:r>
              <a:rPr lang="tr-TR" sz="2800" dirty="0"/>
              <a:t>KFC </a:t>
            </a:r>
            <a:r>
              <a:rPr lang="tr-TR" sz="2800" dirty="0" err="1"/>
              <a:t>nin</a:t>
            </a:r>
            <a:r>
              <a:rPr lang="tr-TR" sz="2800" dirty="0"/>
              <a:t> kurucusu özel tavuk tarifini kabul edecek bir </a:t>
            </a:r>
            <a:r>
              <a:rPr lang="tr-TR" sz="2800" dirty="0" err="1"/>
              <a:t>restorant</a:t>
            </a:r>
            <a:r>
              <a:rPr lang="tr-TR" sz="2800" dirty="0"/>
              <a:t> bulana kadar yüzlerce kez reddedildi.</a:t>
            </a:r>
          </a:p>
          <a:p>
            <a:endParaRPr lang="tr-TR" sz="2800" dirty="0"/>
          </a:p>
          <a:p>
            <a:r>
              <a:rPr lang="tr-TR" sz="2800" dirty="0"/>
              <a:t>Edison </a:t>
            </a:r>
            <a:r>
              <a:rPr lang="tr-TR" sz="2800" dirty="0" err="1"/>
              <a:t>ampulu</a:t>
            </a:r>
            <a:r>
              <a:rPr lang="tr-TR" sz="2800" dirty="0"/>
              <a:t> bulana dek 2000 defa deney yaptı.</a:t>
            </a:r>
          </a:p>
          <a:p>
            <a:pPr>
              <a:buNone/>
            </a:pPr>
            <a:endParaRPr lang="tr-TR" sz="2800" dirty="0"/>
          </a:p>
          <a:p>
            <a:r>
              <a:rPr lang="tr-TR" sz="2800" dirty="0"/>
              <a:t>Stephan </a:t>
            </a:r>
            <a:r>
              <a:rPr lang="tr-TR" sz="2800" dirty="0" err="1"/>
              <a:t>King’in</a:t>
            </a:r>
            <a:r>
              <a:rPr lang="tr-TR" sz="2800" dirty="0"/>
              <a:t> ilk eseri 30 kez geri çevrildi.</a:t>
            </a:r>
          </a:p>
          <a:p>
            <a:endParaRPr lang="tr-TR" dirty="0"/>
          </a:p>
        </p:txBody>
      </p:sp>
      <p:sp>
        <p:nvSpPr>
          <p:cNvPr id="4" name="Başlık 3"/>
          <p:cNvSpPr txBox="1">
            <a:spLocks noGrp="1"/>
          </p:cNvSpPr>
          <p:nvPr>
            <p:ph type="title"/>
          </p:nvPr>
        </p:nvSpPr>
        <p:spPr>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DENEMEKTEN VAZGEÇME</a:t>
            </a:r>
          </a:p>
        </p:txBody>
      </p:sp>
    </p:spTree>
    <p:extLst>
      <p:ext uri="{BB962C8B-B14F-4D97-AF65-F5344CB8AC3E}">
        <p14:creationId xmlns:p14="http://schemas.microsoft.com/office/powerpoint/2010/main" val="36953977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0" y="1923678"/>
            <a:ext cx="9144000" cy="144016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DENEMEYE DEVAM ET</a:t>
            </a:r>
          </a:p>
        </p:txBody>
      </p:sp>
      <p:sp>
        <p:nvSpPr>
          <p:cNvPr id="4" name="Dikdörtgen 3"/>
          <p:cNvSpPr/>
          <p:nvPr/>
        </p:nvSpPr>
        <p:spPr>
          <a:xfrm>
            <a:off x="3995936" y="1947485"/>
            <a:ext cx="5004048" cy="1200329"/>
          </a:xfrm>
          <a:prstGeom prst="rect">
            <a:avLst/>
          </a:prstGeom>
        </p:spPr>
        <p:txBody>
          <a:bodyPr wrap="square">
            <a:spAutoFit/>
          </a:bodyPr>
          <a:lstStyle/>
          <a:p>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‘‘Hayatta ne istediğinize karar verin;  kalkın ve başarana kadar asla vazgeçmeyin.”   </a:t>
            </a:r>
            <a:r>
              <a:rPr lang="tr-TR"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Bill </a:t>
            </a:r>
            <a:r>
              <a:rPr lang="tr-TR"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Porter</a:t>
            </a:r>
            <a:endParaRPr lang="tr-TR"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1387799"/>
            <a:ext cx="3962944" cy="2624111"/>
          </a:xfrm>
          <a:prstGeom prst="rect">
            <a:avLst/>
          </a:prstGeom>
        </p:spPr>
      </p:pic>
    </p:spTree>
    <p:extLst>
      <p:ext uri="{BB962C8B-B14F-4D97-AF65-F5344CB8AC3E}">
        <p14:creationId xmlns:p14="http://schemas.microsoft.com/office/powerpoint/2010/main" val="5422738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36512" y="1635646"/>
            <a:ext cx="9180512" cy="144016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2" name="Dikdörtgen 1"/>
          <p:cNvSpPr/>
          <p:nvPr/>
        </p:nvSpPr>
        <p:spPr>
          <a:xfrm>
            <a:off x="35496" y="889724"/>
            <a:ext cx="3312368" cy="405829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DENEMEKTEN VAZGEÇME</a:t>
            </a:r>
          </a:p>
        </p:txBody>
      </p:sp>
      <p:sp>
        <p:nvSpPr>
          <p:cNvPr id="4" name="Dikdörtgen 3"/>
          <p:cNvSpPr/>
          <p:nvPr/>
        </p:nvSpPr>
        <p:spPr>
          <a:xfrm>
            <a:off x="3491880" y="1707654"/>
            <a:ext cx="5652120" cy="1446550"/>
          </a:xfrm>
          <a:prstGeom prst="rect">
            <a:avLst/>
          </a:prstGeom>
        </p:spPr>
        <p:txBody>
          <a:bodyPr wrap="square">
            <a:spAutoFit/>
          </a:bodyPr>
          <a:lstStyle/>
          <a:p>
            <a:pPr algn="ctr"/>
            <a:r>
              <a:rPr lang="tr-TR" sz="2400" b="1" dirty="0">
                <a:solidFill>
                  <a:schemeClr val="bg1"/>
                </a:solidFill>
              </a:rPr>
              <a:t>“Hiçbir şeyden asla vazgeçme; çünkü vazgeçenler yalnızca kaybedenlerdir.”</a:t>
            </a:r>
          </a:p>
          <a:p>
            <a:pPr algn="ctr"/>
            <a:r>
              <a:rPr lang="tr-TR" sz="2400" b="1" dirty="0"/>
              <a:t> </a:t>
            </a:r>
          </a:p>
          <a:p>
            <a:pPr algn="ctr"/>
            <a:r>
              <a:rPr lang="tr-TR" sz="1600" b="1" dirty="0"/>
              <a:t>                                                                Abraham Lincoln</a:t>
            </a:r>
            <a:endParaRPr lang="tr-TR"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6783777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par>
                          <p:cTn id="22" fill="hold">
                            <p:stCondLst>
                              <p:cond delay="2000"/>
                            </p:stCondLst>
                            <p:childTnLst>
                              <p:par>
                                <p:cTn id="23" presetID="6"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796094"/>
            <a:ext cx="8229600" cy="4223928"/>
          </a:xfrm>
        </p:spPr>
        <p:txBody>
          <a:bodyPr>
            <a:noAutofit/>
          </a:bodyPr>
          <a:lstStyle/>
          <a:p>
            <a:r>
              <a:rPr lang="tr-TR" sz="1400" dirty="0"/>
              <a:t>Yoksul bir ailede dünyaya geldi.</a:t>
            </a:r>
          </a:p>
          <a:p>
            <a:r>
              <a:rPr lang="tr-TR" sz="1400" dirty="0"/>
              <a:t>Anne babası okuma yazma bilmezdi.</a:t>
            </a:r>
          </a:p>
          <a:p>
            <a:r>
              <a:rPr lang="tr-TR" sz="1400" dirty="0"/>
              <a:t>10 yaşında annesini kaybetti.</a:t>
            </a:r>
          </a:p>
          <a:p>
            <a:r>
              <a:rPr lang="tr-TR" sz="1400" dirty="0"/>
              <a:t>Tarlada işçilik yaptı.</a:t>
            </a:r>
          </a:p>
          <a:p>
            <a:r>
              <a:rPr lang="tr-TR" sz="1400" dirty="0"/>
              <a:t>Bakkalda çıraklık yaptı.</a:t>
            </a:r>
          </a:p>
          <a:p>
            <a:r>
              <a:rPr lang="tr-TR" sz="1400" dirty="0"/>
              <a:t>21 yaşında işini kaybetti. Bocalama dönemi başladı.</a:t>
            </a:r>
          </a:p>
          <a:p>
            <a:r>
              <a:rPr lang="tr-TR" sz="1400" dirty="0"/>
              <a:t>24 yaşında tekrar işinden oldu.</a:t>
            </a:r>
          </a:p>
          <a:p>
            <a:r>
              <a:rPr lang="tr-TR" sz="1400" dirty="0"/>
              <a:t>25 yaşında dört çocuğundan üçü vefat etti.</a:t>
            </a:r>
          </a:p>
          <a:p>
            <a:r>
              <a:rPr lang="tr-TR" sz="1400" dirty="0"/>
              <a:t>27 yaşında ruhsal bunalıma girdi.</a:t>
            </a:r>
          </a:p>
          <a:p>
            <a:r>
              <a:rPr lang="tr-TR" sz="1400" dirty="0"/>
              <a:t>34 yaşında kongre seçimlerini kaybetti.</a:t>
            </a:r>
          </a:p>
          <a:p>
            <a:r>
              <a:rPr lang="tr-TR" sz="1400" dirty="0"/>
              <a:t>36 yaşında kongre seçimlerini yine kaybetti.</a:t>
            </a:r>
          </a:p>
          <a:p>
            <a:r>
              <a:rPr lang="tr-TR" sz="1400" dirty="0"/>
              <a:t>38 yaşında eyalet seçimini kaybetti.</a:t>
            </a:r>
          </a:p>
          <a:p>
            <a:r>
              <a:rPr lang="tr-TR" sz="1400" dirty="0"/>
              <a:t>45 yaşında senato seçimlerini kaybetti.</a:t>
            </a:r>
          </a:p>
          <a:p>
            <a:r>
              <a:rPr lang="tr-TR" sz="1400" dirty="0"/>
              <a:t>47 yaşında başkanlık seçimlerini kaybetti.</a:t>
            </a:r>
          </a:p>
          <a:p>
            <a:r>
              <a:rPr lang="tr-TR" sz="1400" dirty="0"/>
              <a:t>49 yaşında tekrar senato seçimlerini kaybetti.</a:t>
            </a:r>
          </a:p>
          <a:p>
            <a:r>
              <a:rPr lang="tr-TR" sz="1400" dirty="0"/>
              <a:t>52 yaşında ABD’ye başkan seçildi</a:t>
            </a:r>
            <a:r>
              <a:rPr lang="tr-TR" sz="1400" dirty="0">
                <a:solidFill>
                  <a:srgbClr val="FF0000"/>
                </a:solidFill>
              </a:rPr>
              <a:t>. </a:t>
            </a:r>
            <a:r>
              <a:rPr lang="tr-TR" sz="1400" b="1" dirty="0">
                <a:solidFill>
                  <a:srgbClr val="FF0000"/>
                </a:solidFill>
              </a:rPr>
              <a:t>Abraham Lincoln</a:t>
            </a:r>
          </a:p>
          <a:p>
            <a:endParaRPr lang="tr-TR" sz="1400" dirty="0"/>
          </a:p>
          <a:p>
            <a:endParaRPr lang="tr-TR" sz="1400" dirty="0"/>
          </a:p>
        </p:txBody>
      </p:sp>
      <p:pic>
        <p:nvPicPr>
          <p:cNvPr id="1026" name="Picture 2" descr="C:\Users\win7\Desktop\Abraham-Lincoln-image-abraham-lincoln-36734110-371-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848568"/>
            <a:ext cx="2988359" cy="402743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DENEMEKTEN VAZGEÇME</a:t>
            </a:r>
          </a:p>
        </p:txBody>
      </p:sp>
    </p:spTree>
    <p:extLst>
      <p:ext uri="{BB962C8B-B14F-4D97-AF65-F5344CB8AC3E}">
        <p14:creationId xmlns:p14="http://schemas.microsoft.com/office/powerpoint/2010/main" val="22930062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par>
                          <p:cTn id="16" fill="hold">
                            <p:stCondLst>
                              <p:cond delay="1000"/>
                            </p:stCondLst>
                            <p:childTnLst>
                              <p:par>
                                <p:cTn id="17" presetID="26"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290">
                                          <p:stCondLst>
                                            <p:cond delay="0"/>
                                          </p:stCondLst>
                                        </p:cTn>
                                        <p:tgtEl>
                                          <p:spTgt spid="3">
                                            <p:txEl>
                                              <p:pRg st="0" end="0"/>
                                            </p:txEl>
                                          </p:spTgt>
                                        </p:tgtEl>
                                      </p:cBhvr>
                                    </p:animEffect>
                                    <p:anim calcmode="lin" valueType="num">
                                      <p:cBhvr>
                                        <p:cTn id="20" dur="911"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13">
                                          <p:stCondLst>
                                            <p:cond delay="325"/>
                                          </p:stCondLst>
                                        </p:cTn>
                                        <p:tgtEl>
                                          <p:spTgt spid="3">
                                            <p:txEl>
                                              <p:pRg st="0" end="0"/>
                                            </p:txEl>
                                          </p:spTgt>
                                        </p:tgtEl>
                                      </p:cBhvr>
                                      <p:to x="100000" y="60000"/>
                                    </p:animScale>
                                    <p:animScale>
                                      <p:cBhvr>
                                        <p:cTn id="26" dur="83" decel="50000">
                                          <p:stCondLst>
                                            <p:cond delay="338"/>
                                          </p:stCondLst>
                                        </p:cTn>
                                        <p:tgtEl>
                                          <p:spTgt spid="3">
                                            <p:txEl>
                                              <p:pRg st="0" end="0"/>
                                            </p:txEl>
                                          </p:spTgt>
                                        </p:tgtEl>
                                      </p:cBhvr>
                                      <p:to x="100000" y="100000"/>
                                    </p:animScale>
                                    <p:animScale>
                                      <p:cBhvr>
                                        <p:cTn id="27" dur="13">
                                          <p:stCondLst>
                                            <p:cond delay="656"/>
                                          </p:stCondLst>
                                        </p:cTn>
                                        <p:tgtEl>
                                          <p:spTgt spid="3">
                                            <p:txEl>
                                              <p:pRg st="0" end="0"/>
                                            </p:txEl>
                                          </p:spTgt>
                                        </p:tgtEl>
                                      </p:cBhvr>
                                      <p:to x="100000" y="80000"/>
                                    </p:animScale>
                                    <p:animScale>
                                      <p:cBhvr>
                                        <p:cTn id="28" dur="83" decel="50000">
                                          <p:stCondLst>
                                            <p:cond delay="669"/>
                                          </p:stCondLst>
                                        </p:cTn>
                                        <p:tgtEl>
                                          <p:spTgt spid="3">
                                            <p:txEl>
                                              <p:pRg st="0" end="0"/>
                                            </p:txEl>
                                          </p:spTgt>
                                        </p:tgtEl>
                                      </p:cBhvr>
                                      <p:to x="100000" y="100000"/>
                                    </p:animScale>
                                    <p:animScale>
                                      <p:cBhvr>
                                        <p:cTn id="29" dur="13">
                                          <p:stCondLst>
                                            <p:cond delay="821"/>
                                          </p:stCondLst>
                                        </p:cTn>
                                        <p:tgtEl>
                                          <p:spTgt spid="3">
                                            <p:txEl>
                                              <p:pRg st="0" end="0"/>
                                            </p:txEl>
                                          </p:spTgt>
                                        </p:tgtEl>
                                      </p:cBhvr>
                                      <p:to x="100000" y="90000"/>
                                    </p:animScale>
                                    <p:animScale>
                                      <p:cBhvr>
                                        <p:cTn id="30" dur="83" decel="50000">
                                          <p:stCondLst>
                                            <p:cond delay="834"/>
                                          </p:stCondLst>
                                        </p:cTn>
                                        <p:tgtEl>
                                          <p:spTgt spid="3">
                                            <p:txEl>
                                              <p:pRg st="0" end="0"/>
                                            </p:txEl>
                                          </p:spTgt>
                                        </p:tgtEl>
                                      </p:cBhvr>
                                      <p:to x="100000" y="100000"/>
                                    </p:animScale>
                                    <p:animScale>
                                      <p:cBhvr>
                                        <p:cTn id="31" dur="13">
                                          <p:stCondLst>
                                            <p:cond delay="904"/>
                                          </p:stCondLst>
                                        </p:cTn>
                                        <p:tgtEl>
                                          <p:spTgt spid="3">
                                            <p:txEl>
                                              <p:pRg st="0" end="0"/>
                                            </p:txEl>
                                          </p:spTgt>
                                        </p:tgtEl>
                                      </p:cBhvr>
                                      <p:to x="100000" y="95000"/>
                                    </p:animScale>
                                    <p:animScale>
                                      <p:cBhvr>
                                        <p:cTn id="32" dur="83" decel="50000">
                                          <p:stCondLst>
                                            <p:cond delay="917"/>
                                          </p:stCondLst>
                                        </p:cTn>
                                        <p:tgtEl>
                                          <p:spTgt spid="3">
                                            <p:txEl>
                                              <p:pRg st="0" end="0"/>
                                            </p:txEl>
                                          </p:spTgt>
                                        </p:tgtEl>
                                      </p:cBhvr>
                                      <p:to x="100000" y="100000"/>
                                    </p:animScale>
                                  </p:childTnLst>
                                </p:cTn>
                              </p:par>
                            </p:childTnLst>
                          </p:cTn>
                        </p:par>
                        <p:par>
                          <p:cTn id="33" fill="hold">
                            <p:stCondLst>
                              <p:cond delay="2000"/>
                            </p:stCondLst>
                            <p:childTnLst>
                              <p:par>
                                <p:cTn id="34" presetID="26" presetClass="entr" presetSubtype="0" fill="hold" grpId="0" nodeType="after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wipe(down)">
                                      <p:cBhvr>
                                        <p:cTn id="36" dur="290">
                                          <p:stCondLst>
                                            <p:cond delay="0"/>
                                          </p:stCondLst>
                                        </p:cTn>
                                        <p:tgtEl>
                                          <p:spTgt spid="3">
                                            <p:txEl>
                                              <p:pRg st="1" end="1"/>
                                            </p:txEl>
                                          </p:spTgt>
                                        </p:tgtEl>
                                      </p:cBhvr>
                                    </p:animEffect>
                                    <p:anim calcmode="lin" valueType="num">
                                      <p:cBhvr>
                                        <p:cTn id="37" dur="911"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8" dur="332"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9" dur="332" tmFilter="0, 0; 0.125,0.2665; 0.25,0.4; 0.375,0.465; 0.5,0.5;  0.625,0.535; 0.75,0.6; 0.875,0.7335; 1,1">
                                          <p:stCondLst>
                                            <p:cond delay="332"/>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0" dur="166" tmFilter="0, 0; 0.125,0.2665; 0.25,0.4; 0.375,0.465; 0.5,0.5;  0.625,0.535; 0.75,0.6; 0.875,0.7335; 1,1">
                                          <p:stCondLst>
                                            <p:cond delay="662"/>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1" dur="82" tmFilter="0, 0; 0.125,0.2665; 0.25,0.4; 0.375,0.465; 0.5,0.5;  0.625,0.535; 0.75,0.6; 0.875,0.7335; 1,1">
                                          <p:stCondLst>
                                            <p:cond delay="828"/>
                                          </p:stCondLst>
                                        </p:cTn>
                                        <p:tgtEl>
                                          <p:spTgt spid="3">
                                            <p:txEl>
                                              <p:pRg st="1" end="1"/>
                                            </p:txEl>
                                          </p:spTgt>
                                        </p:tgtEl>
                                        <p:attrNameLst>
                                          <p:attrName>ppt_y</p:attrName>
                                        </p:attrNameLst>
                                      </p:cBhvr>
                                      <p:tavLst>
                                        <p:tav tm="0" fmla="#ppt_y-sin(pi*$)/81">
                                          <p:val>
                                            <p:fltVal val="0"/>
                                          </p:val>
                                        </p:tav>
                                        <p:tav tm="100000">
                                          <p:val>
                                            <p:fltVal val="1"/>
                                          </p:val>
                                        </p:tav>
                                      </p:tavLst>
                                    </p:anim>
                                    <p:animScale>
                                      <p:cBhvr>
                                        <p:cTn id="42" dur="13">
                                          <p:stCondLst>
                                            <p:cond delay="325"/>
                                          </p:stCondLst>
                                        </p:cTn>
                                        <p:tgtEl>
                                          <p:spTgt spid="3">
                                            <p:txEl>
                                              <p:pRg st="1" end="1"/>
                                            </p:txEl>
                                          </p:spTgt>
                                        </p:tgtEl>
                                      </p:cBhvr>
                                      <p:to x="100000" y="60000"/>
                                    </p:animScale>
                                    <p:animScale>
                                      <p:cBhvr>
                                        <p:cTn id="43" dur="83" decel="50000">
                                          <p:stCondLst>
                                            <p:cond delay="338"/>
                                          </p:stCondLst>
                                        </p:cTn>
                                        <p:tgtEl>
                                          <p:spTgt spid="3">
                                            <p:txEl>
                                              <p:pRg st="1" end="1"/>
                                            </p:txEl>
                                          </p:spTgt>
                                        </p:tgtEl>
                                      </p:cBhvr>
                                      <p:to x="100000" y="100000"/>
                                    </p:animScale>
                                    <p:animScale>
                                      <p:cBhvr>
                                        <p:cTn id="44" dur="13">
                                          <p:stCondLst>
                                            <p:cond delay="656"/>
                                          </p:stCondLst>
                                        </p:cTn>
                                        <p:tgtEl>
                                          <p:spTgt spid="3">
                                            <p:txEl>
                                              <p:pRg st="1" end="1"/>
                                            </p:txEl>
                                          </p:spTgt>
                                        </p:tgtEl>
                                      </p:cBhvr>
                                      <p:to x="100000" y="80000"/>
                                    </p:animScale>
                                    <p:animScale>
                                      <p:cBhvr>
                                        <p:cTn id="45" dur="83" decel="50000">
                                          <p:stCondLst>
                                            <p:cond delay="669"/>
                                          </p:stCondLst>
                                        </p:cTn>
                                        <p:tgtEl>
                                          <p:spTgt spid="3">
                                            <p:txEl>
                                              <p:pRg st="1" end="1"/>
                                            </p:txEl>
                                          </p:spTgt>
                                        </p:tgtEl>
                                      </p:cBhvr>
                                      <p:to x="100000" y="100000"/>
                                    </p:animScale>
                                    <p:animScale>
                                      <p:cBhvr>
                                        <p:cTn id="46" dur="13">
                                          <p:stCondLst>
                                            <p:cond delay="821"/>
                                          </p:stCondLst>
                                        </p:cTn>
                                        <p:tgtEl>
                                          <p:spTgt spid="3">
                                            <p:txEl>
                                              <p:pRg st="1" end="1"/>
                                            </p:txEl>
                                          </p:spTgt>
                                        </p:tgtEl>
                                      </p:cBhvr>
                                      <p:to x="100000" y="90000"/>
                                    </p:animScale>
                                    <p:animScale>
                                      <p:cBhvr>
                                        <p:cTn id="47" dur="83" decel="50000">
                                          <p:stCondLst>
                                            <p:cond delay="834"/>
                                          </p:stCondLst>
                                        </p:cTn>
                                        <p:tgtEl>
                                          <p:spTgt spid="3">
                                            <p:txEl>
                                              <p:pRg st="1" end="1"/>
                                            </p:txEl>
                                          </p:spTgt>
                                        </p:tgtEl>
                                      </p:cBhvr>
                                      <p:to x="100000" y="100000"/>
                                    </p:animScale>
                                    <p:animScale>
                                      <p:cBhvr>
                                        <p:cTn id="48" dur="13">
                                          <p:stCondLst>
                                            <p:cond delay="904"/>
                                          </p:stCondLst>
                                        </p:cTn>
                                        <p:tgtEl>
                                          <p:spTgt spid="3">
                                            <p:txEl>
                                              <p:pRg st="1" end="1"/>
                                            </p:txEl>
                                          </p:spTgt>
                                        </p:tgtEl>
                                      </p:cBhvr>
                                      <p:to x="100000" y="95000"/>
                                    </p:animScale>
                                    <p:animScale>
                                      <p:cBhvr>
                                        <p:cTn id="49" dur="83" decel="50000">
                                          <p:stCondLst>
                                            <p:cond delay="917"/>
                                          </p:stCondLst>
                                        </p:cTn>
                                        <p:tgtEl>
                                          <p:spTgt spid="3">
                                            <p:txEl>
                                              <p:pRg st="1" end="1"/>
                                            </p:txEl>
                                          </p:spTgt>
                                        </p:tgtEl>
                                      </p:cBhvr>
                                      <p:to x="100000" y="100000"/>
                                    </p:animScale>
                                  </p:childTnLst>
                                </p:cTn>
                              </p:par>
                            </p:childTnLst>
                          </p:cTn>
                        </p:par>
                        <p:par>
                          <p:cTn id="50" fill="hold">
                            <p:stCondLst>
                              <p:cond delay="3000"/>
                            </p:stCondLst>
                            <p:childTnLst>
                              <p:par>
                                <p:cTn id="51" presetID="26" presetClass="entr" presetSubtype="0" fill="hold" grpId="0" nodeType="after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wipe(down)">
                                      <p:cBhvr>
                                        <p:cTn id="53" dur="290">
                                          <p:stCondLst>
                                            <p:cond delay="0"/>
                                          </p:stCondLst>
                                        </p:cTn>
                                        <p:tgtEl>
                                          <p:spTgt spid="3">
                                            <p:txEl>
                                              <p:pRg st="2" end="2"/>
                                            </p:txEl>
                                          </p:spTgt>
                                        </p:tgtEl>
                                      </p:cBhvr>
                                    </p:animEffect>
                                    <p:anim calcmode="lin" valueType="num">
                                      <p:cBhvr>
                                        <p:cTn id="54" dur="911"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3">
                                            <p:txEl>
                                              <p:pRg st="2" end="2"/>
                                            </p:txEl>
                                          </p:spTgt>
                                        </p:tgtEl>
                                        <p:attrNameLst>
                                          <p:attrName>ppt_y</p:attrName>
                                        </p:attrNameLst>
                                      </p:cBhvr>
                                      <p:tavLst>
                                        <p:tav tm="0" fmla="#ppt_y-sin(pi*$)/81">
                                          <p:val>
                                            <p:fltVal val="0"/>
                                          </p:val>
                                        </p:tav>
                                        <p:tav tm="100000">
                                          <p:val>
                                            <p:fltVal val="1"/>
                                          </p:val>
                                        </p:tav>
                                      </p:tavLst>
                                    </p:anim>
                                    <p:animScale>
                                      <p:cBhvr>
                                        <p:cTn id="59" dur="13">
                                          <p:stCondLst>
                                            <p:cond delay="325"/>
                                          </p:stCondLst>
                                        </p:cTn>
                                        <p:tgtEl>
                                          <p:spTgt spid="3">
                                            <p:txEl>
                                              <p:pRg st="2" end="2"/>
                                            </p:txEl>
                                          </p:spTgt>
                                        </p:tgtEl>
                                      </p:cBhvr>
                                      <p:to x="100000" y="60000"/>
                                    </p:animScale>
                                    <p:animScale>
                                      <p:cBhvr>
                                        <p:cTn id="60" dur="83" decel="50000">
                                          <p:stCondLst>
                                            <p:cond delay="338"/>
                                          </p:stCondLst>
                                        </p:cTn>
                                        <p:tgtEl>
                                          <p:spTgt spid="3">
                                            <p:txEl>
                                              <p:pRg st="2" end="2"/>
                                            </p:txEl>
                                          </p:spTgt>
                                        </p:tgtEl>
                                      </p:cBhvr>
                                      <p:to x="100000" y="100000"/>
                                    </p:animScale>
                                    <p:animScale>
                                      <p:cBhvr>
                                        <p:cTn id="61" dur="13">
                                          <p:stCondLst>
                                            <p:cond delay="656"/>
                                          </p:stCondLst>
                                        </p:cTn>
                                        <p:tgtEl>
                                          <p:spTgt spid="3">
                                            <p:txEl>
                                              <p:pRg st="2" end="2"/>
                                            </p:txEl>
                                          </p:spTgt>
                                        </p:tgtEl>
                                      </p:cBhvr>
                                      <p:to x="100000" y="80000"/>
                                    </p:animScale>
                                    <p:animScale>
                                      <p:cBhvr>
                                        <p:cTn id="62" dur="83" decel="50000">
                                          <p:stCondLst>
                                            <p:cond delay="669"/>
                                          </p:stCondLst>
                                        </p:cTn>
                                        <p:tgtEl>
                                          <p:spTgt spid="3">
                                            <p:txEl>
                                              <p:pRg st="2" end="2"/>
                                            </p:txEl>
                                          </p:spTgt>
                                        </p:tgtEl>
                                      </p:cBhvr>
                                      <p:to x="100000" y="100000"/>
                                    </p:animScale>
                                    <p:animScale>
                                      <p:cBhvr>
                                        <p:cTn id="63" dur="13">
                                          <p:stCondLst>
                                            <p:cond delay="821"/>
                                          </p:stCondLst>
                                        </p:cTn>
                                        <p:tgtEl>
                                          <p:spTgt spid="3">
                                            <p:txEl>
                                              <p:pRg st="2" end="2"/>
                                            </p:txEl>
                                          </p:spTgt>
                                        </p:tgtEl>
                                      </p:cBhvr>
                                      <p:to x="100000" y="90000"/>
                                    </p:animScale>
                                    <p:animScale>
                                      <p:cBhvr>
                                        <p:cTn id="64" dur="83" decel="50000">
                                          <p:stCondLst>
                                            <p:cond delay="834"/>
                                          </p:stCondLst>
                                        </p:cTn>
                                        <p:tgtEl>
                                          <p:spTgt spid="3">
                                            <p:txEl>
                                              <p:pRg st="2" end="2"/>
                                            </p:txEl>
                                          </p:spTgt>
                                        </p:tgtEl>
                                      </p:cBhvr>
                                      <p:to x="100000" y="100000"/>
                                    </p:animScale>
                                    <p:animScale>
                                      <p:cBhvr>
                                        <p:cTn id="65" dur="13">
                                          <p:stCondLst>
                                            <p:cond delay="904"/>
                                          </p:stCondLst>
                                        </p:cTn>
                                        <p:tgtEl>
                                          <p:spTgt spid="3">
                                            <p:txEl>
                                              <p:pRg st="2" end="2"/>
                                            </p:txEl>
                                          </p:spTgt>
                                        </p:tgtEl>
                                      </p:cBhvr>
                                      <p:to x="100000" y="95000"/>
                                    </p:animScale>
                                    <p:animScale>
                                      <p:cBhvr>
                                        <p:cTn id="66" dur="83" decel="50000">
                                          <p:stCondLst>
                                            <p:cond delay="917"/>
                                          </p:stCondLst>
                                        </p:cTn>
                                        <p:tgtEl>
                                          <p:spTgt spid="3">
                                            <p:txEl>
                                              <p:pRg st="2" end="2"/>
                                            </p:txEl>
                                          </p:spTgt>
                                        </p:tgtEl>
                                      </p:cBhvr>
                                      <p:to x="100000" y="100000"/>
                                    </p:animScale>
                                  </p:childTnLst>
                                </p:cTn>
                              </p:par>
                            </p:childTnLst>
                          </p:cTn>
                        </p:par>
                        <p:par>
                          <p:cTn id="67" fill="hold">
                            <p:stCondLst>
                              <p:cond delay="4000"/>
                            </p:stCondLst>
                            <p:childTnLst>
                              <p:par>
                                <p:cTn id="68" presetID="26" presetClass="entr" presetSubtype="0" fill="hold" grpId="0" nodeType="afterEffect">
                                  <p:stCondLst>
                                    <p:cond delay="0"/>
                                  </p:stCondLst>
                                  <p:childTnLst>
                                    <p:set>
                                      <p:cBhvr>
                                        <p:cTn id="69" dur="1" fill="hold">
                                          <p:stCondLst>
                                            <p:cond delay="0"/>
                                          </p:stCondLst>
                                        </p:cTn>
                                        <p:tgtEl>
                                          <p:spTgt spid="3">
                                            <p:txEl>
                                              <p:pRg st="3" end="3"/>
                                            </p:txEl>
                                          </p:spTgt>
                                        </p:tgtEl>
                                        <p:attrNameLst>
                                          <p:attrName>style.visibility</p:attrName>
                                        </p:attrNameLst>
                                      </p:cBhvr>
                                      <p:to>
                                        <p:strVal val="visible"/>
                                      </p:to>
                                    </p:set>
                                    <p:animEffect transition="in" filter="wipe(down)">
                                      <p:cBhvr>
                                        <p:cTn id="70" dur="290">
                                          <p:stCondLst>
                                            <p:cond delay="0"/>
                                          </p:stCondLst>
                                        </p:cTn>
                                        <p:tgtEl>
                                          <p:spTgt spid="3">
                                            <p:txEl>
                                              <p:pRg st="3" end="3"/>
                                            </p:txEl>
                                          </p:spTgt>
                                        </p:tgtEl>
                                      </p:cBhvr>
                                    </p:animEffect>
                                    <p:anim calcmode="lin" valueType="num">
                                      <p:cBhvr>
                                        <p:cTn id="71" dur="911"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2" dur="332"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3" dur="332" tmFilter="0, 0; 0.125,0.2665; 0.25,0.4; 0.375,0.465; 0.5,0.5;  0.625,0.535; 0.75,0.6; 0.875,0.7335; 1,1">
                                          <p:stCondLst>
                                            <p:cond delay="332"/>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4" dur="166" tmFilter="0, 0; 0.125,0.2665; 0.25,0.4; 0.375,0.465; 0.5,0.5;  0.625,0.535; 0.75,0.6; 0.875,0.7335; 1,1">
                                          <p:stCondLst>
                                            <p:cond delay="662"/>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5" dur="82" tmFilter="0, 0; 0.125,0.2665; 0.25,0.4; 0.375,0.465; 0.5,0.5;  0.625,0.535; 0.75,0.6; 0.875,0.7335; 1,1">
                                          <p:stCondLst>
                                            <p:cond delay="828"/>
                                          </p:stCondLst>
                                        </p:cTn>
                                        <p:tgtEl>
                                          <p:spTgt spid="3">
                                            <p:txEl>
                                              <p:pRg st="3" end="3"/>
                                            </p:txEl>
                                          </p:spTgt>
                                        </p:tgtEl>
                                        <p:attrNameLst>
                                          <p:attrName>ppt_y</p:attrName>
                                        </p:attrNameLst>
                                      </p:cBhvr>
                                      <p:tavLst>
                                        <p:tav tm="0" fmla="#ppt_y-sin(pi*$)/81">
                                          <p:val>
                                            <p:fltVal val="0"/>
                                          </p:val>
                                        </p:tav>
                                        <p:tav tm="100000">
                                          <p:val>
                                            <p:fltVal val="1"/>
                                          </p:val>
                                        </p:tav>
                                      </p:tavLst>
                                    </p:anim>
                                    <p:animScale>
                                      <p:cBhvr>
                                        <p:cTn id="76" dur="13">
                                          <p:stCondLst>
                                            <p:cond delay="325"/>
                                          </p:stCondLst>
                                        </p:cTn>
                                        <p:tgtEl>
                                          <p:spTgt spid="3">
                                            <p:txEl>
                                              <p:pRg st="3" end="3"/>
                                            </p:txEl>
                                          </p:spTgt>
                                        </p:tgtEl>
                                      </p:cBhvr>
                                      <p:to x="100000" y="60000"/>
                                    </p:animScale>
                                    <p:animScale>
                                      <p:cBhvr>
                                        <p:cTn id="77" dur="83" decel="50000">
                                          <p:stCondLst>
                                            <p:cond delay="338"/>
                                          </p:stCondLst>
                                        </p:cTn>
                                        <p:tgtEl>
                                          <p:spTgt spid="3">
                                            <p:txEl>
                                              <p:pRg st="3" end="3"/>
                                            </p:txEl>
                                          </p:spTgt>
                                        </p:tgtEl>
                                      </p:cBhvr>
                                      <p:to x="100000" y="100000"/>
                                    </p:animScale>
                                    <p:animScale>
                                      <p:cBhvr>
                                        <p:cTn id="78" dur="13">
                                          <p:stCondLst>
                                            <p:cond delay="656"/>
                                          </p:stCondLst>
                                        </p:cTn>
                                        <p:tgtEl>
                                          <p:spTgt spid="3">
                                            <p:txEl>
                                              <p:pRg st="3" end="3"/>
                                            </p:txEl>
                                          </p:spTgt>
                                        </p:tgtEl>
                                      </p:cBhvr>
                                      <p:to x="100000" y="80000"/>
                                    </p:animScale>
                                    <p:animScale>
                                      <p:cBhvr>
                                        <p:cTn id="79" dur="83" decel="50000">
                                          <p:stCondLst>
                                            <p:cond delay="669"/>
                                          </p:stCondLst>
                                        </p:cTn>
                                        <p:tgtEl>
                                          <p:spTgt spid="3">
                                            <p:txEl>
                                              <p:pRg st="3" end="3"/>
                                            </p:txEl>
                                          </p:spTgt>
                                        </p:tgtEl>
                                      </p:cBhvr>
                                      <p:to x="100000" y="100000"/>
                                    </p:animScale>
                                    <p:animScale>
                                      <p:cBhvr>
                                        <p:cTn id="80" dur="13">
                                          <p:stCondLst>
                                            <p:cond delay="821"/>
                                          </p:stCondLst>
                                        </p:cTn>
                                        <p:tgtEl>
                                          <p:spTgt spid="3">
                                            <p:txEl>
                                              <p:pRg st="3" end="3"/>
                                            </p:txEl>
                                          </p:spTgt>
                                        </p:tgtEl>
                                      </p:cBhvr>
                                      <p:to x="100000" y="90000"/>
                                    </p:animScale>
                                    <p:animScale>
                                      <p:cBhvr>
                                        <p:cTn id="81" dur="83" decel="50000">
                                          <p:stCondLst>
                                            <p:cond delay="834"/>
                                          </p:stCondLst>
                                        </p:cTn>
                                        <p:tgtEl>
                                          <p:spTgt spid="3">
                                            <p:txEl>
                                              <p:pRg st="3" end="3"/>
                                            </p:txEl>
                                          </p:spTgt>
                                        </p:tgtEl>
                                      </p:cBhvr>
                                      <p:to x="100000" y="100000"/>
                                    </p:animScale>
                                    <p:animScale>
                                      <p:cBhvr>
                                        <p:cTn id="82" dur="13">
                                          <p:stCondLst>
                                            <p:cond delay="904"/>
                                          </p:stCondLst>
                                        </p:cTn>
                                        <p:tgtEl>
                                          <p:spTgt spid="3">
                                            <p:txEl>
                                              <p:pRg st="3" end="3"/>
                                            </p:txEl>
                                          </p:spTgt>
                                        </p:tgtEl>
                                      </p:cBhvr>
                                      <p:to x="100000" y="95000"/>
                                    </p:animScale>
                                    <p:animScale>
                                      <p:cBhvr>
                                        <p:cTn id="83" dur="83" decel="50000">
                                          <p:stCondLst>
                                            <p:cond delay="917"/>
                                          </p:stCondLst>
                                        </p:cTn>
                                        <p:tgtEl>
                                          <p:spTgt spid="3">
                                            <p:txEl>
                                              <p:pRg st="3" end="3"/>
                                            </p:txEl>
                                          </p:spTgt>
                                        </p:tgtEl>
                                      </p:cBhvr>
                                      <p:to x="100000" y="100000"/>
                                    </p:animScale>
                                  </p:childTnLst>
                                </p:cTn>
                              </p:par>
                            </p:childTnLst>
                          </p:cTn>
                        </p:par>
                        <p:par>
                          <p:cTn id="84" fill="hold">
                            <p:stCondLst>
                              <p:cond delay="5000"/>
                            </p:stCondLst>
                            <p:childTnLst>
                              <p:par>
                                <p:cTn id="85" presetID="26" presetClass="entr" presetSubtype="0" fill="hold" grpId="0" nodeType="after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animEffect transition="in" filter="wipe(down)">
                                      <p:cBhvr>
                                        <p:cTn id="87" dur="290">
                                          <p:stCondLst>
                                            <p:cond delay="0"/>
                                          </p:stCondLst>
                                        </p:cTn>
                                        <p:tgtEl>
                                          <p:spTgt spid="3">
                                            <p:txEl>
                                              <p:pRg st="4" end="4"/>
                                            </p:txEl>
                                          </p:spTgt>
                                        </p:tgtEl>
                                      </p:cBhvr>
                                    </p:animEffect>
                                    <p:anim calcmode="lin" valueType="num">
                                      <p:cBhvr>
                                        <p:cTn id="88" dur="911"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9" dur="332"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0" dur="332" tmFilter="0, 0; 0.125,0.2665; 0.25,0.4; 0.375,0.465; 0.5,0.5;  0.625,0.535; 0.75,0.6; 0.875,0.7335; 1,1">
                                          <p:stCondLst>
                                            <p:cond delay="332"/>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1" dur="166" tmFilter="0, 0; 0.125,0.2665; 0.25,0.4; 0.375,0.465; 0.5,0.5;  0.625,0.535; 0.75,0.6; 0.875,0.7335; 1,1">
                                          <p:stCondLst>
                                            <p:cond delay="662"/>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2" dur="82" tmFilter="0, 0; 0.125,0.2665; 0.25,0.4; 0.375,0.465; 0.5,0.5;  0.625,0.535; 0.75,0.6; 0.875,0.7335; 1,1">
                                          <p:stCondLst>
                                            <p:cond delay="828"/>
                                          </p:stCondLst>
                                        </p:cTn>
                                        <p:tgtEl>
                                          <p:spTgt spid="3">
                                            <p:txEl>
                                              <p:pRg st="4" end="4"/>
                                            </p:txEl>
                                          </p:spTgt>
                                        </p:tgtEl>
                                        <p:attrNameLst>
                                          <p:attrName>ppt_y</p:attrName>
                                        </p:attrNameLst>
                                      </p:cBhvr>
                                      <p:tavLst>
                                        <p:tav tm="0" fmla="#ppt_y-sin(pi*$)/81">
                                          <p:val>
                                            <p:fltVal val="0"/>
                                          </p:val>
                                        </p:tav>
                                        <p:tav tm="100000">
                                          <p:val>
                                            <p:fltVal val="1"/>
                                          </p:val>
                                        </p:tav>
                                      </p:tavLst>
                                    </p:anim>
                                    <p:animScale>
                                      <p:cBhvr>
                                        <p:cTn id="93" dur="13">
                                          <p:stCondLst>
                                            <p:cond delay="325"/>
                                          </p:stCondLst>
                                        </p:cTn>
                                        <p:tgtEl>
                                          <p:spTgt spid="3">
                                            <p:txEl>
                                              <p:pRg st="4" end="4"/>
                                            </p:txEl>
                                          </p:spTgt>
                                        </p:tgtEl>
                                      </p:cBhvr>
                                      <p:to x="100000" y="60000"/>
                                    </p:animScale>
                                    <p:animScale>
                                      <p:cBhvr>
                                        <p:cTn id="94" dur="83" decel="50000">
                                          <p:stCondLst>
                                            <p:cond delay="338"/>
                                          </p:stCondLst>
                                        </p:cTn>
                                        <p:tgtEl>
                                          <p:spTgt spid="3">
                                            <p:txEl>
                                              <p:pRg st="4" end="4"/>
                                            </p:txEl>
                                          </p:spTgt>
                                        </p:tgtEl>
                                      </p:cBhvr>
                                      <p:to x="100000" y="100000"/>
                                    </p:animScale>
                                    <p:animScale>
                                      <p:cBhvr>
                                        <p:cTn id="95" dur="13">
                                          <p:stCondLst>
                                            <p:cond delay="656"/>
                                          </p:stCondLst>
                                        </p:cTn>
                                        <p:tgtEl>
                                          <p:spTgt spid="3">
                                            <p:txEl>
                                              <p:pRg st="4" end="4"/>
                                            </p:txEl>
                                          </p:spTgt>
                                        </p:tgtEl>
                                      </p:cBhvr>
                                      <p:to x="100000" y="80000"/>
                                    </p:animScale>
                                    <p:animScale>
                                      <p:cBhvr>
                                        <p:cTn id="96" dur="83" decel="50000">
                                          <p:stCondLst>
                                            <p:cond delay="669"/>
                                          </p:stCondLst>
                                        </p:cTn>
                                        <p:tgtEl>
                                          <p:spTgt spid="3">
                                            <p:txEl>
                                              <p:pRg st="4" end="4"/>
                                            </p:txEl>
                                          </p:spTgt>
                                        </p:tgtEl>
                                      </p:cBhvr>
                                      <p:to x="100000" y="100000"/>
                                    </p:animScale>
                                    <p:animScale>
                                      <p:cBhvr>
                                        <p:cTn id="97" dur="13">
                                          <p:stCondLst>
                                            <p:cond delay="821"/>
                                          </p:stCondLst>
                                        </p:cTn>
                                        <p:tgtEl>
                                          <p:spTgt spid="3">
                                            <p:txEl>
                                              <p:pRg st="4" end="4"/>
                                            </p:txEl>
                                          </p:spTgt>
                                        </p:tgtEl>
                                      </p:cBhvr>
                                      <p:to x="100000" y="90000"/>
                                    </p:animScale>
                                    <p:animScale>
                                      <p:cBhvr>
                                        <p:cTn id="98" dur="83" decel="50000">
                                          <p:stCondLst>
                                            <p:cond delay="834"/>
                                          </p:stCondLst>
                                        </p:cTn>
                                        <p:tgtEl>
                                          <p:spTgt spid="3">
                                            <p:txEl>
                                              <p:pRg st="4" end="4"/>
                                            </p:txEl>
                                          </p:spTgt>
                                        </p:tgtEl>
                                      </p:cBhvr>
                                      <p:to x="100000" y="100000"/>
                                    </p:animScale>
                                    <p:animScale>
                                      <p:cBhvr>
                                        <p:cTn id="99" dur="13">
                                          <p:stCondLst>
                                            <p:cond delay="904"/>
                                          </p:stCondLst>
                                        </p:cTn>
                                        <p:tgtEl>
                                          <p:spTgt spid="3">
                                            <p:txEl>
                                              <p:pRg st="4" end="4"/>
                                            </p:txEl>
                                          </p:spTgt>
                                        </p:tgtEl>
                                      </p:cBhvr>
                                      <p:to x="100000" y="95000"/>
                                    </p:animScale>
                                    <p:animScale>
                                      <p:cBhvr>
                                        <p:cTn id="100" dur="83" decel="50000">
                                          <p:stCondLst>
                                            <p:cond delay="917"/>
                                          </p:stCondLst>
                                        </p:cTn>
                                        <p:tgtEl>
                                          <p:spTgt spid="3">
                                            <p:txEl>
                                              <p:pRg st="4" end="4"/>
                                            </p:txEl>
                                          </p:spTgt>
                                        </p:tgtEl>
                                      </p:cBhvr>
                                      <p:to x="100000" y="100000"/>
                                    </p:animScale>
                                  </p:childTnLst>
                                </p:cTn>
                              </p:par>
                            </p:childTnLst>
                          </p:cTn>
                        </p:par>
                        <p:par>
                          <p:cTn id="101" fill="hold">
                            <p:stCondLst>
                              <p:cond delay="6000"/>
                            </p:stCondLst>
                            <p:childTnLst>
                              <p:par>
                                <p:cTn id="102" presetID="26" presetClass="entr" presetSubtype="0" fill="hold" grpId="0" nodeType="afterEffect">
                                  <p:stCondLst>
                                    <p:cond delay="0"/>
                                  </p:stCondLst>
                                  <p:childTnLst>
                                    <p:set>
                                      <p:cBhvr>
                                        <p:cTn id="103" dur="1" fill="hold">
                                          <p:stCondLst>
                                            <p:cond delay="0"/>
                                          </p:stCondLst>
                                        </p:cTn>
                                        <p:tgtEl>
                                          <p:spTgt spid="3">
                                            <p:txEl>
                                              <p:pRg st="5" end="5"/>
                                            </p:txEl>
                                          </p:spTgt>
                                        </p:tgtEl>
                                        <p:attrNameLst>
                                          <p:attrName>style.visibility</p:attrName>
                                        </p:attrNameLst>
                                      </p:cBhvr>
                                      <p:to>
                                        <p:strVal val="visible"/>
                                      </p:to>
                                    </p:set>
                                    <p:animEffect transition="in" filter="wipe(down)">
                                      <p:cBhvr>
                                        <p:cTn id="104" dur="290">
                                          <p:stCondLst>
                                            <p:cond delay="0"/>
                                          </p:stCondLst>
                                        </p:cTn>
                                        <p:tgtEl>
                                          <p:spTgt spid="3">
                                            <p:txEl>
                                              <p:pRg st="5" end="5"/>
                                            </p:txEl>
                                          </p:spTgt>
                                        </p:tgtEl>
                                      </p:cBhvr>
                                    </p:animEffect>
                                    <p:anim calcmode="lin" valueType="num">
                                      <p:cBhvr>
                                        <p:cTn id="105" dur="911"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6" dur="332"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7" dur="332" tmFilter="0, 0; 0.125,0.2665; 0.25,0.4; 0.375,0.465; 0.5,0.5;  0.625,0.535; 0.75,0.6; 0.875,0.7335; 1,1">
                                          <p:stCondLst>
                                            <p:cond delay="332"/>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8" dur="166" tmFilter="0, 0; 0.125,0.2665; 0.25,0.4; 0.375,0.465; 0.5,0.5;  0.625,0.535; 0.75,0.6; 0.875,0.7335; 1,1">
                                          <p:stCondLst>
                                            <p:cond delay="662"/>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9" dur="82" tmFilter="0, 0; 0.125,0.2665; 0.25,0.4; 0.375,0.465; 0.5,0.5;  0.625,0.535; 0.75,0.6; 0.875,0.7335; 1,1">
                                          <p:stCondLst>
                                            <p:cond delay="828"/>
                                          </p:stCondLst>
                                        </p:cTn>
                                        <p:tgtEl>
                                          <p:spTgt spid="3">
                                            <p:txEl>
                                              <p:pRg st="5" end="5"/>
                                            </p:txEl>
                                          </p:spTgt>
                                        </p:tgtEl>
                                        <p:attrNameLst>
                                          <p:attrName>ppt_y</p:attrName>
                                        </p:attrNameLst>
                                      </p:cBhvr>
                                      <p:tavLst>
                                        <p:tav tm="0" fmla="#ppt_y-sin(pi*$)/81">
                                          <p:val>
                                            <p:fltVal val="0"/>
                                          </p:val>
                                        </p:tav>
                                        <p:tav tm="100000">
                                          <p:val>
                                            <p:fltVal val="1"/>
                                          </p:val>
                                        </p:tav>
                                      </p:tavLst>
                                    </p:anim>
                                    <p:animScale>
                                      <p:cBhvr>
                                        <p:cTn id="110" dur="13">
                                          <p:stCondLst>
                                            <p:cond delay="325"/>
                                          </p:stCondLst>
                                        </p:cTn>
                                        <p:tgtEl>
                                          <p:spTgt spid="3">
                                            <p:txEl>
                                              <p:pRg st="5" end="5"/>
                                            </p:txEl>
                                          </p:spTgt>
                                        </p:tgtEl>
                                      </p:cBhvr>
                                      <p:to x="100000" y="60000"/>
                                    </p:animScale>
                                    <p:animScale>
                                      <p:cBhvr>
                                        <p:cTn id="111" dur="83" decel="50000">
                                          <p:stCondLst>
                                            <p:cond delay="338"/>
                                          </p:stCondLst>
                                        </p:cTn>
                                        <p:tgtEl>
                                          <p:spTgt spid="3">
                                            <p:txEl>
                                              <p:pRg st="5" end="5"/>
                                            </p:txEl>
                                          </p:spTgt>
                                        </p:tgtEl>
                                      </p:cBhvr>
                                      <p:to x="100000" y="100000"/>
                                    </p:animScale>
                                    <p:animScale>
                                      <p:cBhvr>
                                        <p:cTn id="112" dur="13">
                                          <p:stCondLst>
                                            <p:cond delay="656"/>
                                          </p:stCondLst>
                                        </p:cTn>
                                        <p:tgtEl>
                                          <p:spTgt spid="3">
                                            <p:txEl>
                                              <p:pRg st="5" end="5"/>
                                            </p:txEl>
                                          </p:spTgt>
                                        </p:tgtEl>
                                      </p:cBhvr>
                                      <p:to x="100000" y="80000"/>
                                    </p:animScale>
                                    <p:animScale>
                                      <p:cBhvr>
                                        <p:cTn id="113" dur="83" decel="50000">
                                          <p:stCondLst>
                                            <p:cond delay="669"/>
                                          </p:stCondLst>
                                        </p:cTn>
                                        <p:tgtEl>
                                          <p:spTgt spid="3">
                                            <p:txEl>
                                              <p:pRg st="5" end="5"/>
                                            </p:txEl>
                                          </p:spTgt>
                                        </p:tgtEl>
                                      </p:cBhvr>
                                      <p:to x="100000" y="100000"/>
                                    </p:animScale>
                                    <p:animScale>
                                      <p:cBhvr>
                                        <p:cTn id="114" dur="13">
                                          <p:stCondLst>
                                            <p:cond delay="821"/>
                                          </p:stCondLst>
                                        </p:cTn>
                                        <p:tgtEl>
                                          <p:spTgt spid="3">
                                            <p:txEl>
                                              <p:pRg st="5" end="5"/>
                                            </p:txEl>
                                          </p:spTgt>
                                        </p:tgtEl>
                                      </p:cBhvr>
                                      <p:to x="100000" y="90000"/>
                                    </p:animScale>
                                    <p:animScale>
                                      <p:cBhvr>
                                        <p:cTn id="115" dur="83" decel="50000">
                                          <p:stCondLst>
                                            <p:cond delay="834"/>
                                          </p:stCondLst>
                                        </p:cTn>
                                        <p:tgtEl>
                                          <p:spTgt spid="3">
                                            <p:txEl>
                                              <p:pRg st="5" end="5"/>
                                            </p:txEl>
                                          </p:spTgt>
                                        </p:tgtEl>
                                      </p:cBhvr>
                                      <p:to x="100000" y="100000"/>
                                    </p:animScale>
                                    <p:animScale>
                                      <p:cBhvr>
                                        <p:cTn id="116" dur="13">
                                          <p:stCondLst>
                                            <p:cond delay="904"/>
                                          </p:stCondLst>
                                        </p:cTn>
                                        <p:tgtEl>
                                          <p:spTgt spid="3">
                                            <p:txEl>
                                              <p:pRg st="5" end="5"/>
                                            </p:txEl>
                                          </p:spTgt>
                                        </p:tgtEl>
                                      </p:cBhvr>
                                      <p:to x="100000" y="95000"/>
                                    </p:animScale>
                                    <p:animScale>
                                      <p:cBhvr>
                                        <p:cTn id="117" dur="83" decel="50000">
                                          <p:stCondLst>
                                            <p:cond delay="917"/>
                                          </p:stCondLst>
                                        </p:cTn>
                                        <p:tgtEl>
                                          <p:spTgt spid="3">
                                            <p:txEl>
                                              <p:pRg st="5" end="5"/>
                                            </p:txEl>
                                          </p:spTgt>
                                        </p:tgtEl>
                                      </p:cBhvr>
                                      <p:to x="100000" y="100000"/>
                                    </p:animScale>
                                  </p:childTnLst>
                                </p:cTn>
                              </p:par>
                            </p:childTnLst>
                          </p:cTn>
                        </p:par>
                        <p:par>
                          <p:cTn id="118" fill="hold">
                            <p:stCondLst>
                              <p:cond delay="7000"/>
                            </p:stCondLst>
                            <p:childTnLst>
                              <p:par>
                                <p:cTn id="119" presetID="26" presetClass="entr" presetSubtype="0" fill="hold" grpId="0" nodeType="afterEffect">
                                  <p:stCondLst>
                                    <p:cond delay="0"/>
                                  </p:stCondLst>
                                  <p:childTnLst>
                                    <p:set>
                                      <p:cBhvr>
                                        <p:cTn id="120" dur="1" fill="hold">
                                          <p:stCondLst>
                                            <p:cond delay="0"/>
                                          </p:stCondLst>
                                        </p:cTn>
                                        <p:tgtEl>
                                          <p:spTgt spid="3">
                                            <p:txEl>
                                              <p:pRg st="6" end="6"/>
                                            </p:txEl>
                                          </p:spTgt>
                                        </p:tgtEl>
                                        <p:attrNameLst>
                                          <p:attrName>style.visibility</p:attrName>
                                        </p:attrNameLst>
                                      </p:cBhvr>
                                      <p:to>
                                        <p:strVal val="visible"/>
                                      </p:to>
                                    </p:set>
                                    <p:animEffect transition="in" filter="wipe(down)">
                                      <p:cBhvr>
                                        <p:cTn id="121" dur="290">
                                          <p:stCondLst>
                                            <p:cond delay="0"/>
                                          </p:stCondLst>
                                        </p:cTn>
                                        <p:tgtEl>
                                          <p:spTgt spid="3">
                                            <p:txEl>
                                              <p:pRg st="6" end="6"/>
                                            </p:txEl>
                                          </p:spTgt>
                                        </p:tgtEl>
                                      </p:cBhvr>
                                    </p:animEffect>
                                    <p:anim calcmode="lin" valueType="num">
                                      <p:cBhvr>
                                        <p:cTn id="122" dur="911"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3" dur="332"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4" dur="332" tmFilter="0, 0; 0.125,0.2665; 0.25,0.4; 0.375,0.465; 0.5,0.5;  0.625,0.535; 0.75,0.6; 0.875,0.7335; 1,1">
                                          <p:stCondLst>
                                            <p:cond delay="332"/>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5" dur="166" tmFilter="0, 0; 0.125,0.2665; 0.25,0.4; 0.375,0.465; 0.5,0.5;  0.625,0.535; 0.75,0.6; 0.875,0.7335; 1,1">
                                          <p:stCondLst>
                                            <p:cond delay="662"/>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6" dur="82" tmFilter="0, 0; 0.125,0.2665; 0.25,0.4; 0.375,0.465; 0.5,0.5;  0.625,0.535; 0.75,0.6; 0.875,0.7335; 1,1">
                                          <p:stCondLst>
                                            <p:cond delay="828"/>
                                          </p:stCondLst>
                                        </p:cTn>
                                        <p:tgtEl>
                                          <p:spTgt spid="3">
                                            <p:txEl>
                                              <p:pRg st="6" end="6"/>
                                            </p:txEl>
                                          </p:spTgt>
                                        </p:tgtEl>
                                        <p:attrNameLst>
                                          <p:attrName>ppt_y</p:attrName>
                                        </p:attrNameLst>
                                      </p:cBhvr>
                                      <p:tavLst>
                                        <p:tav tm="0" fmla="#ppt_y-sin(pi*$)/81">
                                          <p:val>
                                            <p:fltVal val="0"/>
                                          </p:val>
                                        </p:tav>
                                        <p:tav tm="100000">
                                          <p:val>
                                            <p:fltVal val="1"/>
                                          </p:val>
                                        </p:tav>
                                      </p:tavLst>
                                    </p:anim>
                                    <p:animScale>
                                      <p:cBhvr>
                                        <p:cTn id="127" dur="13">
                                          <p:stCondLst>
                                            <p:cond delay="325"/>
                                          </p:stCondLst>
                                        </p:cTn>
                                        <p:tgtEl>
                                          <p:spTgt spid="3">
                                            <p:txEl>
                                              <p:pRg st="6" end="6"/>
                                            </p:txEl>
                                          </p:spTgt>
                                        </p:tgtEl>
                                      </p:cBhvr>
                                      <p:to x="100000" y="60000"/>
                                    </p:animScale>
                                    <p:animScale>
                                      <p:cBhvr>
                                        <p:cTn id="128" dur="83" decel="50000">
                                          <p:stCondLst>
                                            <p:cond delay="338"/>
                                          </p:stCondLst>
                                        </p:cTn>
                                        <p:tgtEl>
                                          <p:spTgt spid="3">
                                            <p:txEl>
                                              <p:pRg st="6" end="6"/>
                                            </p:txEl>
                                          </p:spTgt>
                                        </p:tgtEl>
                                      </p:cBhvr>
                                      <p:to x="100000" y="100000"/>
                                    </p:animScale>
                                    <p:animScale>
                                      <p:cBhvr>
                                        <p:cTn id="129" dur="13">
                                          <p:stCondLst>
                                            <p:cond delay="656"/>
                                          </p:stCondLst>
                                        </p:cTn>
                                        <p:tgtEl>
                                          <p:spTgt spid="3">
                                            <p:txEl>
                                              <p:pRg st="6" end="6"/>
                                            </p:txEl>
                                          </p:spTgt>
                                        </p:tgtEl>
                                      </p:cBhvr>
                                      <p:to x="100000" y="80000"/>
                                    </p:animScale>
                                    <p:animScale>
                                      <p:cBhvr>
                                        <p:cTn id="130" dur="83" decel="50000">
                                          <p:stCondLst>
                                            <p:cond delay="669"/>
                                          </p:stCondLst>
                                        </p:cTn>
                                        <p:tgtEl>
                                          <p:spTgt spid="3">
                                            <p:txEl>
                                              <p:pRg st="6" end="6"/>
                                            </p:txEl>
                                          </p:spTgt>
                                        </p:tgtEl>
                                      </p:cBhvr>
                                      <p:to x="100000" y="100000"/>
                                    </p:animScale>
                                    <p:animScale>
                                      <p:cBhvr>
                                        <p:cTn id="131" dur="13">
                                          <p:stCondLst>
                                            <p:cond delay="821"/>
                                          </p:stCondLst>
                                        </p:cTn>
                                        <p:tgtEl>
                                          <p:spTgt spid="3">
                                            <p:txEl>
                                              <p:pRg st="6" end="6"/>
                                            </p:txEl>
                                          </p:spTgt>
                                        </p:tgtEl>
                                      </p:cBhvr>
                                      <p:to x="100000" y="90000"/>
                                    </p:animScale>
                                    <p:animScale>
                                      <p:cBhvr>
                                        <p:cTn id="132" dur="83" decel="50000">
                                          <p:stCondLst>
                                            <p:cond delay="834"/>
                                          </p:stCondLst>
                                        </p:cTn>
                                        <p:tgtEl>
                                          <p:spTgt spid="3">
                                            <p:txEl>
                                              <p:pRg st="6" end="6"/>
                                            </p:txEl>
                                          </p:spTgt>
                                        </p:tgtEl>
                                      </p:cBhvr>
                                      <p:to x="100000" y="100000"/>
                                    </p:animScale>
                                    <p:animScale>
                                      <p:cBhvr>
                                        <p:cTn id="133" dur="13">
                                          <p:stCondLst>
                                            <p:cond delay="904"/>
                                          </p:stCondLst>
                                        </p:cTn>
                                        <p:tgtEl>
                                          <p:spTgt spid="3">
                                            <p:txEl>
                                              <p:pRg st="6" end="6"/>
                                            </p:txEl>
                                          </p:spTgt>
                                        </p:tgtEl>
                                      </p:cBhvr>
                                      <p:to x="100000" y="95000"/>
                                    </p:animScale>
                                    <p:animScale>
                                      <p:cBhvr>
                                        <p:cTn id="134" dur="83" decel="50000">
                                          <p:stCondLst>
                                            <p:cond delay="917"/>
                                          </p:stCondLst>
                                        </p:cTn>
                                        <p:tgtEl>
                                          <p:spTgt spid="3">
                                            <p:txEl>
                                              <p:pRg st="6" end="6"/>
                                            </p:txEl>
                                          </p:spTgt>
                                        </p:tgtEl>
                                      </p:cBhvr>
                                      <p:to x="100000" y="100000"/>
                                    </p:animScale>
                                  </p:childTnLst>
                                </p:cTn>
                              </p:par>
                            </p:childTnLst>
                          </p:cTn>
                        </p:par>
                        <p:par>
                          <p:cTn id="135" fill="hold">
                            <p:stCondLst>
                              <p:cond delay="8000"/>
                            </p:stCondLst>
                            <p:childTnLst>
                              <p:par>
                                <p:cTn id="136" presetID="26" presetClass="entr" presetSubtype="0" fill="hold" grpId="0" nodeType="afterEffect">
                                  <p:stCondLst>
                                    <p:cond delay="0"/>
                                  </p:stCondLst>
                                  <p:childTnLst>
                                    <p:set>
                                      <p:cBhvr>
                                        <p:cTn id="137" dur="1" fill="hold">
                                          <p:stCondLst>
                                            <p:cond delay="0"/>
                                          </p:stCondLst>
                                        </p:cTn>
                                        <p:tgtEl>
                                          <p:spTgt spid="3">
                                            <p:txEl>
                                              <p:pRg st="7" end="7"/>
                                            </p:txEl>
                                          </p:spTgt>
                                        </p:tgtEl>
                                        <p:attrNameLst>
                                          <p:attrName>style.visibility</p:attrName>
                                        </p:attrNameLst>
                                      </p:cBhvr>
                                      <p:to>
                                        <p:strVal val="visible"/>
                                      </p:to>
                                    </p:set>
                                    <p:animEffect transition="in" filter="wipe(down)">
                                      <p:cBhvr>
                                        <p:cTn id="138" dur="290">
                                          <p:stCondLst>
                                            <p:cond delay="0"/>
                                          </p:stCondLst>
                                        </p:cTn>
                                        <p:tgtEl>
                                          <p:spTgt spid="3">
                                            <p:txEl>
                                              <p:pRg st="7" end="7"/>
                                            </p:txEl>
                                          </p:spTgt>
                                        </p:tgtEl>
                                      </p:cBhvr>
                                    </p:animEffect>
                                    <p:anim calcmode="lin" valueType="num">
                                      <p:cBhvr>
                                        <p:cTn id="139" dur="911"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40" dur="332"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1" dur="332" tmFilter="0, 0; 0.125,0.2665; 0.25,0.4; 0.375,0.465; 0.5,0.5;  0.625,0.535; 0.75,0.6; 0.875,0.7335; 1,1">
                                          <p:stCondLst>
                                            <p:cond delay="332"/>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2" dur="166" tmFilter="0, 0; 0.125,0.2665; 0.25,0.4; 0.375,0.465; 0.5,0.5;  0.625,0.535; 0.75,0.6; 0.875,0.7335; 1,1">
                                          <p:stCondLst>
                                            <p:cond delay="662"/>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43" dur="82" tmFilter="0, 0; 0.125,0.2665; 0.25,0.4; 0.375,0.465; 0.5,0.5;  0.625,0.535; 0.75,0.6; 0.875,0.7335; 1,1">
                                          <p:stCondLst>
                                            <p:cond delay="828"/>
                                          </p:stCondLst>
                                        </p:cTn>
                                        <p:tgtEl>
                                          <p:spTgt spid="3">
                                            <p:txEl>
                                              <p:pRg st="7" end="7"/>
                                            </p:txEl>
                                          </p:spTgt>
                                        </p:tgtEl>
                                        <p:attrNameLst>
                                          <p:attrName>ppt_y</p:attrName>
                                        </p:attrNameLst>
                                      </p:cBhvr>
                                      <p:tavLst>
                                        <p:tav tm="0" fmla="#ppt_y-sin(pi*$)/81">
                                          <p:val>
                                            <p:fltVal val="0"/>
                                          </p:val>
                                        </p:tav>
                                        <p:tav tm="100000">
                                          <p:val>
                                            <p:fltVal val="1"/>
                                          </p:val>
                                        </p:tav>
                                      </p:tavLst>
                                    </p:anim>
                                    <p:animScale>
                                      <p:cBhvr>
                                        <p:cTn id="144" dur="13">
                                          <p:stCondLst>
                                            <p:cond delay="325"/>
                                          </p:stCondLst>
                                        </p:cTn>
                                        <p:tgtEl>
                                          <p:spTgt spid="3">
                                            <p:txEl>
                                              <p:pRg st="7" end="7"/>
                                            </p:txEl>
                                          </p:spTgt>
                                        </p:tgtEl>
                                      </p:cBhvr>
                                      <p:to x="100000" y="60000"/>
                                    </p:animScale>
                                    <p:animScale>
                                      <p:cBhvr>
                                        <p:cTn id="145" dur="83" decel="50000">
                                          <p:stCondLst>
                                            <p:cond delay="338"/>
                                          </p:stCondLst>
                                        </p:cTn>
                                        <p:tgtEl>
                                          <p:spTgt spid="3">
                                            <p:txEl>
                                              <p:pRg st="7" end="7"/>
                                            </p:txEl>
                                          </p:spTgt>
                                        </p:tgtEl>
                                      </p:cBhvr>
                                      <p:to x="100000" y="100000"/>
                                    </p:animScale>
                                    <p:animScale>
                                      <p:cBhvr>
                                        <p:cTn id="146" dur="13">
                                          <p:stCondLst>
                                            <p:cond delay="656"/>
                                          </p:stCondLst>
                                        </p:cTn>
                                        <p:tgtEl>
                                          <p:spTgt spid="3">
                                            <p:txEl>
                                              <p:pRg st="7" end="7"/>
                                            </p:txEl>
                                          </p:spTgt>
                                        </p:tgtEl>
                                      </p:cBhvr>
                                      <p:to x="100000" y="80000"/>
                                    </p:animScale>
                                    <p:animScale>
                                      <p:cBhvr>
                                        <p:cTn id="147" dur="83" decel="50000">
                                          <p:stCondLst>
                                            <p:cond delay="669"/>
                                          </p:stCondLst>
                                        </p:cTn>
                                        <p:tgtEl>
                                          <p:spTgt spid="3">
                                            <p:txEl>
                                              <p:pRg st="7" end="7"/>
                                            </p:txEl>
                                          </p:spTgt>
                                        </p:tgtEl>
                                      </p:cBhvr>
                                      <p:to x="100000" y="100000"/>
                                    </p:animScale>
                                    <p:animScale>
                                      <p:cBhvr>
                                        <p:cTn id="148" dur="13">
                                          <p:stCondLst>
                                            <p:cond delay="821"/>
                                          </p:stCondLst>
                                        </p:cTn>
                                        <p:tgtEl>
                                          <p:spTgt spid="3">
                                            <p:txEl>
                                              <p:pRg st="7" end="7"/>
                                            </p:txEl>
                                          </p:spTgt>
                                        </p:tgtEl>
                                      </p:cBhvr>
                                      <p:to x="100000" y="90000"/>
                                    </p:animScale>
                                    <p:animScale>
                                      <p:cBhvr>
                                        <p:cTn id="149" dur="83" decel="50000">
                                          <p:stCondLst>
                                            <p:cond delay="834"/>
                                          </p:stCondLst>
                                        </p:cTn>
                                        <p:tgtEl>
                                          <p:spTgt spid="3">
                                            <p:txEl>
                                              <p:pRg st="7" end="7"/>
                                            </p:txEl>
                                          </p:spTgt>
                                        </p:tgtEl>
                                      </p:cBhvr>
                                      <p:to x="100000" y="100000"/>
                                    </p:animScale>
                                    <p:animScale>
                                      <p:cBhvr>
                                        <p:cTn id="150" dur="13">
                                          <p:stCondLst>
                                            <p:cond delay="904"/>
                                          </p:stCondLst>
                                        </p:cTn>
                                        <p:tgtEl>
                                          <p:spTgt spid="3">
                                            <p:txEl>
                                              <p:pRg st="7" end="7"/>
                                            </p:txEl>
                                          </p:spTgt>
                                        </p:tgtEl>
                                      </p:cBhvr>
                                      <p:to x="100000" y="95000"/>
                                    </p:animScale>
                                    <p:animScale>
                                      <p:cBhvr>
                                        <p:cTn id="151" dur="83" decel="50000">
                                          <p:stCondLst>
                                            <p:cond delay="917"/>
                                          </p:stCondLst>
                                        </p:cTn>
                                        <p:tgtEl>
                                          <p:spTgt spid="3">
                                            <p:txEl>
                                              <p:pRg st="7" end="7"/>
                                            </p:txEl>
                                          </p:spTgt>
                                        </p:tgtEl>
                                      </p:cBhvr>
                                      <p:to x="100000" y="100000"/>
                                    </p:animScale>
                                  </p:childTnLst>
                                </p:cTn>
                              </p:par>
                            </p:childTnLst>
                          </p:cTn>
                        </p:par>
                        <p:par>
                          <p:cTn id="152" fill="hold">
                            <p:stCondLst>
                              <p:cond delay="9000"/>
                            </p:stCondLst>
                            <p:childTnLst>
                              <p:par>
                                <p:cTn id="153" presetID="26" presetClass="entr" presetSubtype="0" fill="hold" grpId="0" nodeType="afterEffect">
                                  <p:stCondLst>
                                    <p:cond delay="0"/>
                                  </p:stCondLst>
                                  <p:childTnLst>
                                    <p:set>
                                      <p:cBhvr>
                                        <p:cTn id="154" dur="1" fill="hold">
                                          <p:stCondLst>
                                            <p:cond delay="0"/>
                                          </p:stCondLst>
                                        </p:cTn>
                                        <p:tgtEl>
                                          <p:spTgt spid="3">
                                            <p:txEl>
                                              <p:pRg st="8" end="8"/>
                                            </p:txEl>
                                          </p:spTgt>
                                        </p:tgtEl>
                                        <p:attrNameLst>
                                          <p:attrName>style.visibility</p:attrName>
                                        </p:attrNameLst>
                                      </p:cBhvr>
                                      <p:to>
                                        <p:strVal val="visible"/>
                                      </p:to>
                                    </p:set>
                                    <p:animEffect transition="in" filter="wipe(down)">
                                      <p:cBhvr>
                                        <p:cTn id="155" dur="290">
                                          <p:stCondLst>
                                            <p:cond delay="0"/>
                                          </p:stCondLst>
                                        </p:cTn>
                                        <p:tgtEl>
                                          <p:spTgt spid="3">
                                            <p:txEl>
                                              <p:pRg st="8" end="8"/>
                                            </p:txEl>
                                          </p:spTgt>
                                        </p:tgtEl>
                                      </p:cBhvr>
                                    </p:animEffect>
                                    <p:anim calcmode="lin" valueType="num">
                                      <p:cBhvr>
                                        <p:cTn id="156" dur="911"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7" dur="332"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8" dur="332" tmFilter="0, 0; 0.125,0.2665; 0.25,0.4; 0.375,0.465; 0.5,0.5;  0.625,0.535; 0.75,0.6; 0.875,0.7335; 1,1">
                                          <p:stCondLst>
                                            <p:cond delay="332"/>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9" dur="166" tmFilter="0, 0; 0.125,0.2665; 0.25,0.4; 0.375,0.465; 0.5,0.5;  0.625,0.535; 0.75,0.6; 0.875,0.7335; 1,1">
                                          <p:stCondLst>
                                            <p:cond delay="662"/>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60" dur="82" tmFilter="0, 0; 0.125,0.2665; 0.25,0.4; 0.375,0.465; 0.5,0.5;  0.625,0.535; 0.75,0.6; 0.875,0.7335; 1,1">
                                          <p:stCondLst>
                                            <p:cond delay="828"/>
                                          </p:stCondLst>
                                        </p:cTn>
                                        <p:tgtEl>
                                          <p:spTgt spid="3">
                                            <p:txEl>
                                              <p:pRg st="8" end="8"/>
                                            </p:txEl>
                                          </p:spTgt>
                                        </p:tgtEl>
                                        <p:attrNameLst>
                                          <p:attrName>ppt_y</p:attrName>
                                        </p:attrNameLst>
                                      </p:cBhvr>
                                      <p:tavLst>
                                        <p:tav tm="0" fmla="#ppt_y-sin(pi*$)/81">
                                          <p:val>
                                            <p:fltVal val="0"/>
                                          </p:val>
                                        </p:tav>
                                        <p:tav tm="100000">
                                          <p:val>
                                            <p:fltVal val="1"/>
                                          </p:val>
                                        </p:tav>
                                      </p:tavLst>
                                    </p:anim>
                                    <p:animScale>
                                      <p:cBhvr>
                                        <p:cTn id="161" dur="13">
                                          <p:stCondLst>
                                            <p:cond delay="325"/>
                                          </p:stCondLst>
                                        </p:cTn>
                                        <p:tgtEl>
                                          <p:spTgt spid="3">
                                            <p:txEl>
                                              <p:pRg st="8" end="8"/>
                                            </p:txEl>
                                          </p:spTgt>
                                        </p:tgtEl>
                                      </p:cBhvr>
                                      <p:to x="100000" y="60000"/>
                                    </p:animScale>
                                    <p:animScale>
                                      <p:cBhvr>
                                        <p:cTn id="162" dur="83" decel="50000">
                                          <p:stCondLst>
                                            <p:cond delay="338"/>
                                          </p:stCondLst>
                                        </p:cTn>
                                        <p:tgtEl>
                                          <p:spTgt spid="3">
                                            <p:txEl>
                                              <p:pRg st="8" end="8"/>
                                            </p:txEl>
                                          </p:spTgt>
                                        </p:tgtEl>
                                      </p:cBhvr>
                                      <p:to x="100000" y="100000"/>
                                    </p:animScale>
                                    <p:animScale>
                                      <p:cBhvr>
                                        <p:cTn id="163" dur="13">
                                          <p:stCondLst>
                                            <p:cond delay="656"/>
                                          </p:stCondLst>
                                        </p:cTn>
                                        <p:tgtEl>
                                          <p:spTgt spid="3">
                                            <p:txEl>
                                              <p:pRg st="8" end="8"/>
                                            </p:txEl>
                                          </p:spTgt>
                                        </p:tgtEl>
                                      </p:cBhvr>
                                      <p:to x="100000" y="80000"/>
                                    </p:animScale>
                                    <p:animScale>
                                      <p:cBhvr>
                                        <p:cTn id="164" dur="83" decel="50000">
                                          <p:stCondLst>
                                            <p:cond delay="669"/>
                                          </p:stCondLst>
                                        </p:cTn>
                                        <p:tgtEl>
                                          <p:spTgt spid="3">
                                            <p:txEl>
                                              <p:pRg st="8" end="8"/>
                                            </p:txEl>
                                          </p:spTgt>
                                        </p:tgtEl>
                                      </p:cBhvr>
                                      <p:to x="100000" y="100000"/>
                                    </p:animScale>
                                    <p:animScale>
                                      <p:cBhvr>
                                        <p:cTn id="165" dur="13">
                                          <p:stCondLst>
                                            <p:cond delay="821"/>
                                          </p:stCondLst>
                                        </p:cTn>
                                        <p:tgtEl>
                                          <p:spTgt spid="3">
                                            <p:txEl>
                                              <p:pRg st="8" end="8"/>
                                            </p:txEl>
                                          </p:spTgt>
                                        </p:tgtEl>
                                      </p:cBhvr>
                                      <p:to x="100000" y="90000"/>
                                    </p:animScale>
                                    <p:animScale>
                                      <p:cBhvr>
                                        <p:cTn id="166" dur="83" decel="50000">
                                          <p:stCondLst>
                                            <p:cond delay="834"/>
                                          </p:stCondLst>
                                        </p:cTn>
                                        <p:tgtEl>
                                          <p:spTgt spid="3">
                                            <p:txEl>
                                              <p:pRg st="8" end="8"/>
                                            </p:txEl>
                                          </p:spTgt>
                                        </p:tgtEl>
                                      </p:cBhvr>
                                      <p:to x="100000" y="100000"/>
                                    </p:animScale>
                                    <p:animScale>
                                      <p:cBhvr>
                                        <p:cTn id="167" dur="13">
                                          <p:stCondLst>
                                            <p:cond delay="904"/>
                                          </p:stCondLst>
                                        </p:cTn>
                                        <p:tgtEl>
                                          <p:spTgt spid="3">
                                            <p:txEl>
                                              <p:pRg st="8" end="8"/>
                                            </p:txEl>
                                          </p:spTgt>
                                        </p:tgtEl>
                                      </p:cBhvr>
                                      <p:to x="100000" y="95000"/>
                                    </p:animScale>
                                    <p:animScale>
                                      <p:cBhvr>
                                        <p:cTn id="168" dur="83" decel="50000">
                                          <p:stCondLst>
                                            <p:cond delay="917"/>
                                          </p:stCondLst>
                                        </p:cTn>
                                        <p:tgtEl>
                                          <p:spTgt spid="3">
                                            <p:txEl>
                                              <p:pRg st="8" end="8"/>
                                            </p:txEl>
                                          </p:spTgt>
                                        </p:tgtEl>
                                      </p:cBhvr>
                                      <p:to x="100000" y="100000"/>
                                    </p:animScale>
                                  </p:childTnLst>
                                </p:cTn>
                              </p:par>
                            </p:childTnLst>
                          </p:cTn>
                        </p:par>
                        <p:par>
                          <p:cTn id="169" fill="hold">
                            <p:stCondLst>
                              <p:cond delay="10000"/>
                            </p:stCondLst>
                            <p:childTnLst>
                              <p:par>
                                <p:cTn id="170" presetID="26" presetClass="entr" presetSubtype="0" fill="hold" grpId="0" nodeType="afterEffect">
                                  <p:stCondLst>
                                    <p:cond delay="0"/>
                                  </p:stCondLst>
                                  <p:childTnLst>
                                    <p:set>
                                      <p:cBhvr>
                                        <p:cTn id="171" dur="1" fill="hold">
                                          <p:stCondLst>
                                            <p:cond delay="0"/>
                                          </p:stCondLst>
                                        </p:cTn>
                                        <p:tgtEl>
                                          <p:spTgt spid="3">
                                            <p:txEl>
                                              <p:pRg st="9" end="9"/>
                                            </p:txEl>
                                          </p:spTgt>
                                        </p:tgtEl>
                                        <p:attrNameLst>
                                          <p:attrName>style.visibility</p:attrName>
                                        </p:attrNameLst>
                                      </p:cBhvr>
                                      <p:to>
                                        <p:strVal val="visible"/>
                                      </p:to>
                                    </p:set>
                                    <p:animEffect transition="in" filter="wipe(down)">
                                      <p:cBhvr>
                                        <p:cTn id="172" dur="290">
                                          <p:stCondLst>
                                            <p:cond delay="0"/>
                                          </p:stCondLst>
                                        </p:cTn>
                                        <p:tgtEl>
                                          <p:spTgt spid="3">
                                            <p:txEl>
                                              <p:pRg st="9" end="9"/>
                                            </p:txEl>
                                          </p:spTgt>
                                        </p:tgtEl>
                                      </p:cBhvr>
                                    </p:animEffect>
                                    <p:anim calcmode="lin" valueType="num">
                                      <p:cBhvr>
                                        <p:cTn id="173" dur="911"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4" dur="332"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5" dur="332" tmFilter="0, 0; 0.125,0.2665; 0.25,0.4; 0.375,0.465; 0.5,0.5;  0.625,0.535; 0.75,0.6; 0.875,0.7335; 1,1">
                                          <p:stCondLst>
                                            <p:cond delay="332"/>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6" dur="166" tmFilter="0, 0; 0.125,0.2665; 0.25,0.4; 0.375,0.465; 0.5,0.5;  0.625,0.535; 0.75,0.6; 0.875,0.7335; 1,1">
                                          <p:stCondLst>
                                            <p:cond delay="662"/>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7" dur="82" tmFilter="0, 0; 0.125,0.2665; 0.25,0.4; 0.375,0.465; 0.5,0.5;  0.625,0.535; 0.75,0.6; 0.875,0.7335; 1,1">
                                          <p:stCondLst>
                                            <p:cond delay="828"/>
                                          </p:stCondLst>
                                        </p:cTn>
                                        <p:tgtEl>
                                          <p:spTgt spid="3">
                                            <p:txEl>
                                              <p:pRg st="9" end="9"/>
                                            </p:txEl>
                                          </p:spTgt>
                                        </p:tgtEl>
                                        <p:attrNameLst>
                                          <p:attrName>ppt_y</p:attrName>
                                        </p:attrNameLst>
                                      </p:cBhvr>
                                      <p:tavLst>
                                        <p:tav tm="0" fmla="#ppt_y-sin(pi*$)/81">
                                          <p:val>
                                            <p:fltVal val="0"/>
                                          </p:val>
                                        </p:tav>
                                        <p:tav tm="100000">
                                          <p:val>
                                            <p:fltVal val="1"/>
                                          </p:val>
                                        </p:tav>
                                      </p:tavLst>
                                    </p:anim>
                                    <p:animScale>
                                      <p:cBhvr>
                                        <p:cTn id="178" dur="13">
                                          <p:stCondLst>
                                            <p:cond delay="325"/>
                                          </p:stCondLst>
                                        </p:cTn>
                                        <p:tgtEl>
                                          <p:spTgt spid="3">
                                            <p:txEl>
                                              <p:pRg st="9" end="9"/>
                                            </p:txEl>
                                          </p:spTgt>
                                        </p:tgtEl>
                                      </p:cBhvr>
                                      <p:to x="100000" y="60000"/>
                                    </p:animScale>
                                    <p:animScale>
                                      <p:cBhvr>
                                        <p:cTn id="179" dur="83" decel="50000">
                                          <p:stCondLst>
                                            <p:cond delay="338"/>
                                          </p:stCondLst>
                                        </p:cTn>
                                        <p:tgtEl>
                                          <p:spTgt spid="3">
                                            <p:txEl>
                                              <p:pRg st="9" end="9"/>
                                            </p:txEl>
                                          </p:spTgt>
                                        </p:tgtEl>
                                      </p:cBhvr>
                                      <p:to x="100000" y="100000"/>
                                    </p:animScale>
                                    <p:animScale>
                                      <p:cBhvr>
                                        <p:cTn id="180" dur="13">
                                          <p:stCondLst>
                                            <p:cond delay="656"/>
                                          </p:stCondLst>
                                        </p:cTn>
                                        <p:tgtEl>
                                          <p:spTgt spid="3">
                                            <p:txEl>
                                              <p:pRg st="9" end="9"/>
                                            </p:txEl>
                                          </p:spTgt>
                                        </p:tgtEl>
                                      </p:cBhvr>
                                      <p:to x="100000" y="80000"/>
                                    </p:animScale>
                                    <p:animScale>
                                      <p:cBhvr>
                                        <p:cTn id="181" dur="83" decel="50000">
                                          <p:stCondLst>
                                            <p:cond delay="669"/>
                                          </p:stCondLst>
                                        </p:cTn>
                                        <p:tgtEl>
                                          <p:spTgt spid="3">
                                            <p:txEl>
                                              <p:pRg st="9" end="9"/>
                                            </p:txEl>
                                          </p:spTgt>
                                        </p:tgtEl>
                                      </p:cBhvr>
                                      <p:to x="100000" y="100000"/>
                                    </p:animScale>
                                    <p:animScale>
                                      <p:cBhvr>
                                        <p:cTn id="182" dur="13">
                                          <p:stCondLst>
                                            <p:cond delay="821"/>
                                          </p:stCondLst>
                                        </p:cTn>
                                        <p:tgtEl>
                                          <p:spTgt spid="3">
                                            <p:txEl>
                                              <p:pRg st="9" end="9"/>
                                            </p:txEl>
                                          </p:spTgt>
                                        </p:tgtEl>
                                      </p:cBhvr>
                                      <p:to x="100000" y="90000"/>
                                    </p:animScale>
                                    <p:animScale>
                                      <p:cBhvr>
                                        <p:cTn id="183" dur="83" decel="50000">
                                          <p:stCondLst>
                                            <p:cond delay="834"/>
                                          </p:stCondLst>
                                        </p:cTn>
                                        <p:tgtEl>
                                          <p:spTgt spid="3">
                                            <p:txEl>
                                              <p:pRg st="9" end="9"/>
                                            </p:txEl>
                                          </p:spTgt>
                                        </p:tgtEl>
                                      </p:cBhvr>
                                      <p:to x="100000" y="100000"/>
                                    </p:animScale>
                                    <p:animScale>
                                      <p:cBhvr>
                                        <p:cTn id="184" dur="13">
                                          <p:stCondLst>
                                            <p:cond delay="904"/>
                                          </p:stCondLst>
                                        </p:cTn>
                                        <p:tgtEl>
                                          <p:spTgt spid="3">
                                            <p:txEl>
                                              <p:pRg st="9" end="9"/>
                                            </p:txEl>
                                          </p:spTgt>
                                        </p:tgtEl>
                                      </p:cBhvr>
                                      <p:to x="100000" y="95000"/>
                                    </p:animScale>
                                    <p:animScale>
                                      <p:cBhvr>
                                        <p:cTn id="185" dur="83" decel="50000">
                                          <p:stCondLst>
                                            <p:cond delay="917"/>
                                          </p:stCondLst>
                                        </p:cTn>
                                        <p:tgtEl>
                                          <p:spTgt spid="3">
                                            <p:txEl>
                                              <p:pRg st="9" end="9"/>
                                            </p:txEl>
                                          </p:spTgt>
                                        </p:tgtEl>
                                      </p:cBhvr>
                                      <p:to x="100000" y="100000"/>
                                    </p:animScale>
                                  </p:childTnLst>
                                </p:cTn>
                              </p:par>
                            </p:childTnLst>
                          </p:cTn>
                        </p:par>
                        <p:par>
                          <p:cTn id="186" fill="hold">
                            <p:stCondLst>
                              <p:cond delay="11000"/>
                            </p:stCondLst>
                            <p:childTnLst>
                              <p:par>
                                <p:cTn id="187" presetID="26" presetClass="entr" presetSubtype="0" fill="hold" grpId="0" nodeType="afterEffect">
                                  <p:stCondLst>
                                    <p:cond delay="0"/>
                                  </p:stCondLst>
                                  <p:childTnLst>
                                    <p:set>
                                      <p:cBhvr>
                                        <p:cTn id="188" dur="1" fill="hold">
                                          <p:stCondLst>
                                            <p:cond delay="0"/>
                                          </p:stCondLst>
                                        </p:cTn>
                                        <p:tgtEl>
                                          <p:spTgt spid="3">
                                            <p:txEl>
                                              <p:pRg st="10" end="10"/>
                                            </p:txEl>
                                          </p:spTgt>
                                        </p:tgtEl>
                                        <p:attrNameLst>
                                          <p:attrName>style.visibility</p:attrName>
                                        </p:attrNameLst>
                                      </p:cBhvr>
                                      <p:to>
                                        <p:strVal val="visible"/>
                                      </p:to>
                                    </p:set>
                                    <p:animEffect transition="in" filter="wipe(down)">
                                      <p:cBhvr>
                                        <p:cTn id="189" dur="290">
                                          <p:stCondLst>
                                            <p:cond delay="0"/>
                                          </p:stCondLst>
                                        </p:cTn>
                                        <p:tgtEl>
                                          <p:spTgt spid="3">
                                            <p:txEl>
                                              <p:pRg st="10" end="10"/>
                                            </p:txEl>
                                          </p:spTgt>
                                        </p:tgtEl>
                                      </p:cBhvr>
                                    </p:animEffect>
                                    <p:anim calcmode="lin" valueType="num">
                                      <p:cBhvr>
                                        <p:cTn id="190" dur="911"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91" dur="332"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92" dur="332" tmFilter="0, 0; 0.125,0.2665; 0.25,0.4; 0.375,0.465; 0.5,0.5;  0.625,0.535; 0.75,0.6; 0.875,0.7335; 1,1">
                                          <p:stCondLst>
                                            <p:cond delay="332"/>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93" dur="166" tmFilter="0, 0; 0.125,0.2665; 0.25,0.4; 0.375,0.465; 0.5,0.5;  0.625,0.535; 0.75,0.6; 0.875,0.7335; 1,1">
                                          <p:stCondLst>
                                            <p:cond delay="662"/>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94" dur="82" tmFilter="0, 0; 0.125,0.2665; 0.25,0.4; 0.375,0.465; 0.5,0.5;  0.625,0.535; 0.75,0.6; 0.875,0.7335; 1,1">
                                          <p:stCondLst>
                                            <p:cond delay="828"/>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95" dur="13">
                                          <p:stCondLst>
                                            <p:cond delay="325"/>
                                          </p:stCondLst>
                                        </p:cTn>
                                        <p:tgtEl>
                                          <p:spTgt spid="3">
                                            <p:txEl>
                                              <p:pRg st="10" end="10"/>
                                            </p:txEl>
                                          </p:spTgt>
                                        </p:tgtEl>
                                      </p:cBhvr>
                                      <p:to x="100000" y="60000"/>
                                    </p:animScale>
                                    <p:animScale>
                                      <p:cBhvr>
                                        <p:cTn id="196" dur="83" decel="50000">
                                          <p:stCondLst>
                                            <p:cond delay="338"/>
                                          </p:stCondLst>
                                        </p:cTn>
                                        <p:tgtEl>
                                          <p:spTgt spid="3">
                                            <p:txEl>
                                              <p:pRg st="10" end="10"/>
                                            </p:txEl>
                                          </p:spTgt>
                                        </p:tgtEl>
                                      </p:cBhvr>
                                      <p:to x="100000" y="100000"/>
                                    </p:animScale>
                                    <p:animScale>
                                      <p:cBhvr>
                                        <p:cTn id="197" dur="13">
                                          <p:stCondLst>
                                            <p:cond delay="656"/>
                                          </p:stCondLst>
                                        </p:cTn>
                                        <p:tgtEl>
                                          <p:spTgt spid="3">
                                            <p:txEl>
                                              <p:pRg st="10" end="10"/>
                                            </p:txEl>
                                          </p:spTgt>
                                        </p:tgtEl>
                                      </p:cBhvr>
                                      <p:to x="100000" y="80000"/>
                                    </p:animScale>
                                    <p:animScale>
                                      <p:cBhvr>
                                        <p:cTn id="198" dur="83" decel="50000">
                                          <p:stCondLst>
                                            <p:cond delay="669"/>
                                          </p:stCondLst>
                                        </p:cTn>
                                        <p:tgtEl>
                                          <p:spTgt spid="3">
                                            <p:txEl>
                                              <p:pRg st="10" end="10"/>
                                            </p:txEl>
                                          </p:spTgt>
                                        </p:tgtEl>
                                      </p:cBhvr>
                                      <p:to x="100000" y="100000"/>
                                    </p:animScale>
                                    <p:animScale>
                                      <p:cBhvr>
                                        <p:cTn id="199" dur="13">
                                          <p:stCondLst>
                                            <p:cond delay="821"/>
                                          </p:stCondLst>
                                        </p:cTn>
                                        <p:tgtEl>
                                          <p:spTgt spid="3">
                                            <p:txEl>
                                              <p:pRg st="10" end="10"/>
                                            </p:txEl>
                                          </p:spTgt>
                                        </p:tgtEl>
                                      </p:cBhvr>
                                      <p:to x="100000" y="90000"/>
                                    </p:animScale>
                                    <p:animScale>
                                      <p:cBhvr>
                                        <p:cTn id="200" dur="83" decel="50000">
                                          <p:stCondLst>
                                            <p:cond delay="834"/>
                                          </p:stCondLst>
                                        </p:cTn>
                                        <p:tgtEl>
                                          <p:spTgt spid="3">
                                            <p:txEl>
                                              <p:pRg st="10" end="10"/>
                                            </p:txEl>
                                          </p:spTgt>
                                        </p:tgtEl>
                                      </p:cBhvr>
                                      <p:to x="100000" y="100000"/>
                                    </p:animScale>
                                    <p:animScale>
                                      <p:cBhvr>
                                        <p:cTn id="201" dur="13">
                                          <p:stCondLst>
                                            <p:cond delay="904"/>
                                          </p:stCondLst>
                                        </p:cTn>
                                        <p:tgtEl>
                                          <p:spTgt spid="3">
                                            <p:txEl>
                                              <p:pRg st="10" end="10"/>
                                            </p:txEl>
                                          </p:spTgt>
                                        </p:tgtEl>
                                      </p:cBhvr>
                                      <p:to x="100000" y="95000"/>
                                    </p:animScale>
                                    <p:animScale>
                                      <p:cBhvr>
                                        <p:cTn id="202" dur="83" decel="50000">
                                          <p:stCondLst>
                                            <p:cond delay="917"/>
                                          </p:stCondLst>
                                        </p:cTn>
                                        <p:tgtEl>
                                          <p:spTgt spid="3">
                                            <p:txEl>
                                              <p:pRg st="10" end="10"/>
                                            </p:txEl>
                                          </p:spTgt>
                                        </p:tgtEl>
                                      </p:cBhvr>
                                      <p:to x="100000" y="100000"/>
                                    </p:animScale>
                                  </p:childTnLst>
                                </p:cTn>
                              </p:par>
                            </p:childTnLst>
                          </p:cTn>
                        </p:par>
                        <p:par>
                          <p:cTn id="203" fill="hold">
                            <p:stCondLst>
                              <p:cond delay="12000"/>
                            </p:stCondLst>
                            <p:childTnLst>
                              <p:par>
                                <p:cTn id="204" presetID="26" presetClass="entr" presetSubtype="0" fill="hold" grpId="0" nodeType="afterEffect">
                                  <p:stCondLst>
                                    <p:cond delay="0"/>
                                  </p:stCondLst>
                                  <p:childTnLst>
                                    <p:set>
                                      <p:cBhvr>
                                        <p:cTn id="205" dur="1" fill="hold">
                                          <p:stCondLst>
                                            <p:cond delay="0"/>
                                          </p:stCondLst>
                                        </p:cTn>
                                        <p:tgtEl>
                                          <p:spTgt spid="3">
                                            <p:txEl>
                                              <p:pRg st="11" end="11"/>
                                            </p:txEl>
                                          </p:spTgt>
                                        </p:tgtEl>
                                        <p:attrNameLst>
                                          <p:attrName>style.visibility</p:attrName>
                                        </p:attrNameLst>
                                      </p:cBhvr>
                                      <p:to>
                                        <p:strVal val="visible"/>
                                      </p:to>
                                    </p:set>
                                    <p:animEffect transition="in" filter="wipe(down)">
                                      <p:cBhvr>
                                        <p:cTn id="206" dur="290">
                                          <p:stCondLst>
                                            <p:cond delay="0"/>
                                          </p:stCondLst>
                                        </p:cTn>
                                        <p:tgtEl>
                                          <p:spTgt spid="3">
                                            <p:txEl>
                                              <p:pRg st="11" end="11"/>
                                            </p:txEl>
                                          </p:spTgt>
                                        </p:tgtEl>
                                      </p:cBhvr>
                                    </p:animEffect>
                                    <p:anim calcmode="lin" valueType="num">
                                      <p:cBhvr>
                                        <p:cTn id="207" dur="911"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208" dur="332"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09" dur="332" tmFilter="0, 0; 0.125,0.2665; 0.25,0.4; 0.375,0.465; 0.5,0.5;  0.625,0.535; 0.75,0.6; 0.875,0.7335; 1,1">
                                          <p:stCondLst>
                                            <p:cond delay="332"/>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10" dur="166" tmFilter="0, 0; 0.125,0.2665; 0.25,0.4; 0.375,0.465; 0.5,0.5;  0.625,0.535; 0.75,0.6; 0.875,0.7335; 1,1">
                                          <p:stCondLst>
                                            <p:cond delay="662"/>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11" dur="82" tmFilter="0, 0; 0.125,0.2665; 0.25,0.4; 0.375,0.465; 0.5,0.5;  0.625,0.535; 0.75,0.6; 0.875,0.7335; 1,1">
                                          <p:stCondLst>
                                            <p:cond delay="828"/>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12" dur="13">
                                          <p:stCondLst>
                                            <p:cond delay="325"/>
                                          </p:stCondLst>
                                        </p:cTn>
                                        <p:tgtEl>
                                          <p:spTgt spid="3">
                                            <p:txEl>
                                              <p:pRg st="11" end="11"/>
                                            </p:txEl>
                                          </p:spTgt>
                                        </p:tgtEl>
                                      </p:cBhvr>
                                      <p:to x="100000" y="60000"/>
                                    </p:animScale>
                                    <p:animScale>
                                      <p:cBhvr>
                                        <p:cTn id="213" dur="83" decel="50000">
                                          <p:stCondLst>
                                            <p:cond delay="338"/>
                                          </p:stCondLst>
                                        </p:cTn>
                                        <p:tgtEl>
                                          <p:spTgt spid="3">
                                            <p:txEl>
                                              <p:pRg st="11" end="11"/>
                                            </p:txEl>
                                          </p:spTgt>
                                        </p:tgtEl>
                                      </p:cBhvr>
                                      <p:to x="100000" y="100000"/>
                                    </p:animScale>
                                    <p:animScale>
                                      <p:cBhvr>
                                        <p:cTn id="214" dur="13">
                                          <p:stCondLst>
                                            <p:cond delay="656"/>
                                          </p:stCondLst>
                                        </p:cTn>
                                        <p:tgtEl>
                                          <p:spTgt spid="3">
                                            <p:txEl>
                                              <p:pRg st="11" end="11"/>
                                            </p:txEl>
                                          </p:spTgt>
                                        </p:tgtEl>
                                      </p:cBhvr>
                                      <p:to x="100000" y="80000"/>
                                    </p:animScale>
                                    <p:animScale>
                                      <p:cBhvr>
                                        <p:cTn id="215" dur="83" decel="50000">
                                          <p:stCondLst>
                                            <p:cond delay="669"/>
                                          </p:stCondLst>
                                        </p:cTn>
                                        <p:tgtEl>
                                          <p:spTgt spid="3">
                                            <p:txEl>
                                              <p:pRg st="11" end="11"/>
                                            </p:txEl>
                                          </p:spTgt>
                                        </p:tgtEl>
                                      </p:cBhvr>
                                      <p:to x="100000" y="100000"/>
                                    </p:animScale>
                                    <p:animScale>
                                      <p:cBhvr>
                                        <p:cTn id="216" dur="13">
                                          <p:stCondLst>
                                            <p:cond delay="821"/>
                                          </p:stCondLst>
                                        </p:cTn>
                                        <p:tgtEl>
                                          <p:spTgt spid="3">
                                            <p:txEl>
                                              <p:pRg st="11" end="11"/>
                                            </p:txEl>
                                          </p:spTgt>
                                        </p:tgtEl>
                                      </p:cBhvr>
                                      <p:to x="100000" y="90000"/>
                                    </p:animScale>
                                    <p:animScale>
                                      <p:cBhvr>
                                        <p:cTn id="217" dur="83" decel="50000">
                                          <p:stCondLst>
                                            <p:cond delay="834"/>
                                          </p:stCondLst>
                                        </p:cTn>
                                        <p:tgtEl>
                                          <p:spTgt spid="3">
                                            <p:txEl>
                                              <p:pRg st="11" end="11"/>
                                            </p:txEl>
                                          </p:spTgt>
                                        </p:tgtEl>
                                      </p:cBhvr>
                                      <p:to x="100000" y="100000"/>
                                    </p:animScale>
                                    <p:animScale>
                                      <p:cBhvr>
                                        <p:cTn id="218" dur="13">
                                          <p:stCondLst>
                                            <p:cond delay="904"/>
                                          </p:stCondLst>
                                        </p:cTn>
                                        <p:tgtEl>
                                          <p:spTgt spid="3">
                                            <p:txEl>
                                              <p:pRg st="11" end="11"/>
                                            </p:txEl>
                                          </p:spTgt>
                                        </p:tgtEl>
                                      </p:cBhvr>
                                      <p:to x="100000" y="95000"/>
                                    </p:animScale>
                                    <p:animScale>
                                      <p:cBhvr>
                                        <p:cTn id="219" dur="83" decel="50000">
                                          <p:stCondLst>
                                            <p:cond delay="917"/>
                                          </p:stCondLst>
                                        </p:cTn>
                                        <p:tgtEl>
                                          <p:spTgt spid="3">
                                            <p:txEl>
                                              <p:pRg st="11" end="11"/>
                                            </p:txEl>
                                          </p:spTgt>
                                        </p:tgtEl>
                                      </p:cBhvr>
                                      <p:to x="100000" y="100000"/>
                                    </p:animScale>
                                  </p:childTnLst>
                                </p:cTn>
                              </p:par>
                            </p:childTnLst>
                          </p:cTn>
                        </p:par>
                        <p:par>
                          <p:cTn id="220" fill="hold">
                            <p:stCondLst>
                              <p:cond delay="13000"/>
                            </p:stCondLst>
                            <p:childTnLst>
                              <p:par>
                                <p:cTn id="221" presetID="26" presetClass="entr" presetSubtype="0" fill="hold" grpId="0" nodeType="afterEffect">
                                  <p:stCondLst>
                                    <p:cond delay="0"/>
                                  </p:stCondLst>
                                  <p:childTnLst>
                                    <p:set>
                                      <p:cBhvr>
                                        <p:cTn id="222" dur="1" fill="hold">
                                          <p:stCondLst>
                                            <p:cond delay="0"/>
                                          </p:stCondLst>
                                        </p:cTn>
                                        <p:tgtEl>
                                          <p:spTgt spid="3">
                                            <p:txEl>
                                              <p:pRg st="12" end="12"/>
                                            </p:txEl>
                                          </p:spTgt>
                                        </p:tgtEl>
                                        <p:attrNameLst>
                                          <p:attrName>style.visibility</p:attrName>
                                        </p:attrNameLst>
                                      </p:cBhvr>
                                      <p:to>
                                        <p:strVal val="visible"/>
                                      </p:to>
                                    </p:set>
                                    <p:animEffect transition="in" filter="wipe(down)">
                                      <p:cBhvr>
                                        <p:cTn id="223" dur="290">
                                          <p:stCondLst>
                                            <p:cond delay="0"/>
                                          </p:stCondLst>
                                        </p:cTn>
                                        <p:tgtEl>
                                          <p:spTgt spid="3">
                                            <p:txEl>
                                              <p:pRg st="12" end="12"/>
                                            </p:txEl>
                                          </p:spTgt>
                                        </p:tgtEl>
                                      </p:cBhvr>
                                    </p:animEffect>
                                    <p:anim calcmode="lin" valueType="num">
                                      <p:cBhvr>
                                        <p:cTn id="224" dur="911"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225" dur="332"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226" dur="332" tmFilter="0, 0; 0.125,0.2665; 0.25,0.4; 0.375,0.465; 0.5,0.5;  0.625,0.535; 0.75,0.6; 0.875,0.7335; 1,1">
                                          <p:stCondLst>
                                            <p:cond delay="332"/>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227" dur="166" tmFilter="0, 0; 0.125,0.2665; 0.25,0.4; 0.375,0.465; 0.5,0.5;  0.625,0.535; 0.75,0.6; 0.875,0.7335; 1,1">
                                          <p:stCondLst>
                                            <p:cond delay="662"/>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228" dur="82" tmFilter="0, 0; 0.125,0.2665; 0.25,0.4; 0.375,0.465; 0.5,0.5;  0.625,0.535; 0.75,0.6; 0.875,0.7335; 1,1">
                                          <p:stCondLst>
                                            <p:cond delay="828"/>
                                          </p:stCondLst>
                                        </p:cTn>
                                        <p:tgtEl>
                                          <p:spTgt spid="3">
                                            <p:txEl>
                                              <p:pRg st="12" end="12"/>
                                            </p:txEl>
                                          </p:spTgt>
                                        </p:tgtEl>
                                        <p:attrNameLst>
                                          <p:attrName>ppt_y</p:attrName>
                                        </p:attrNameLst>
                                      </p:cBhvr>
                                      <p:tavLst>
                                        <p:tav tm="0" fmla="#ppt_y-sin(pi*$)/81">
                                          <p:val>
                                            <p:fltVal val="0"/>
                                          </p:val>
                                        </p:tav>
                                        <p:tav tm="100000">
                                          <p:val>
                                            <p:fltVal val="1"/>
                                          </p:val>
                                        </p:tav>
                                      </p:tavLst>
                                    </p:anim>
                                    <p:animScale>
                                      <p:cBhvr>
                                        <p:cTn id="229" dur="13">
                                          <p:stCondLst>
                                            <p:cond delay="325"/>
                                          </p:stCondLst>
                                        </p:cTn>
                                        <p:tgtEl>
                                          <p:spTgt spid="3">
                                            <p:txEl>
                                              <p:pRg st="12" end="12"/>
                                            </p:txEl>
                                          </p:spTgt>
                                        </p:tgtEl>
                                      </p:cBhvr>
                                      <p:to x="100000" y="60000"/>
                                    </p:animScale>
                                    <p:animScale>
                                      <p:cBhvr>
                                        <p:cTn id="230" dur="83" decel="50000">
                                          <p:stCondLst>
                                            <p:cond delay="338"/>
                                          </p:stCondLst>
                                        </p:cTn>
                                        <p:tgtEl>
                                          <p:spTgt spid="3">
                                            <p:txEl>
                                              <p:pRg st="12" end="12"/>
                                            </p:txEl>
                                          </p:spTgt>
                                        </p:tgtEl>
                                      </p:cBhvr>
                                      <p:to x="100000" y="100000"/>
                                    </p:animScale>
                                    <p:animScale>
                                      <p:cBhvr>
                                        <p:cTn id="231" dur="13">
                                          <p:stCondLst>
                                            <p:cond delay="656"/>
                                          </p:stCondLst>
                                        </p:cTn>
                                        <p:tgtEl>
                                          <p:spTgt spid="3">
                                            <p:txEl>
                                              <p:pRg st="12" end="12"/>
                                            </p:txEl>
                                          </p:spTgt>
                                        </p:tgtEl>
                                      </p:cBhvr>
                                      <p:to x="100000" y="80000"/>
                                    </p:animScale>
                                    <p:animScale>
                                      <p:cBhvr>
                                        <p:cTn id="232" dur="83" decel="50000">
                                          <p:stCondLst>
                                            <p:cond delay="669"/>
                                          </p:stCondLst>
                                        </p:cTn>
                                        <p:tgtEl>
                                          <p:spTgt spid="3">
                                            <p:txEl>
                                              <p:pRg st="12" end="12"/>
                                            </p:txEl>
                                          </p:spTgt>
                                        </p:tgtEl>
                                      </p:cBhvr>
                                      <p:to x="100000" y="100000"/>
                                    </p:animScale>
                                    <p:animScale>
                                      <p:cBhvr>
                                        <p:cTn id="233" dur="13">
                                          <p:stCondLst>
                                            <p:cond delay="821"/>
                                          </p:stCondLst>
                                        </p:cTn>
                                        <p:tgtEl>
                                          <p:spTgt spid="3">
                                            <p:txEl>
                                              <p:pRg st="12" end="12"/>
                                            </p:txEl>
                                          </p:spTgt>
                                        </p:tgtEl>
                                      </p:cBhvr>
                                      <p:to x="100000" y="90000"/>
                                    </p:animScale>
                                    <p:animScale>
                                      <p:cBhvr>
                                        <p:cTn id="234" dur="83" decel="50000">
                                          <p:stCondLst>
                                            <p:cond delay="834"/>
                                          </p:stCondLst>
                                        </p:cTn>
                                        <p:tgtEl>
                                          <p:spTgt spid="3">
                                            <p:txEl>
                                              <p:pRg st="12" end="12"/>
                                            </p:txEl>
                                          </p:spTgt>
                                        </p:tgtEl>
                                      </p:cBhvr>
                                      <p:to x="100000" y="100000"/>
                                    </p:animScale>
                                    <p:animScale>
                                      <p:cBhvr>
                                        <p:cTn id="235" dur="13">
                                          <p:stCondLst>
                                            <p:cond delay="904"/>
                                          </p:stCondLst>
                                        </p:cTn>
                                        <p:tgtEl>
                                          <p:spTgt spid="3">
                                            <p:txEl>
                                              <p:pRg st="12" end="12"/>
                                            </p:txEl>
                                          </p:spTgt>
                                        </p:tgtEl>
                                      </p:cBhvr>
                                      <p:to x="100000" y="95000"/>
                                    </p:animScale>
                                    <p:animScale>
                                      <p:cBhvr>
                                        <p:cTn id="236" dur="83" decel="50000">
                                          <p:stCondLst>
                                            <p:cond delay="917"/>
                                          </p:stCondLst>
                                        </p:cTn>
                                        <p:tgtEl>
                                          <p:spTgt spid="3">
                                            <p:txEl>
                                              <p:pRg st="12" end="12"/>
                                            </p:txEl>
                                          </p:spTgt>
                                        </p:tgtEl>
                                      </p:cBhvr>
                                      <p:to x="100000" y="100000"/>
                                    </p:animScale>
                                  </p:childTnLst>
                                </p:cTn>
                              </p:par>
                            </p:childTnLst>
                          </p:cTn>
                        </p:par>
                        <p:par>
                          <p:cTn id="237" fill="hold">
                            <p:stCondLst>
                              <p:cond delay="14000"/>
                            </p:stCondLst>
                            <p:childTnLst>
                              <p:par>
                                <p:cTn id="238" presetID="26" presetClass="entr" presetSubtype="0" fill="hold" grpId="0" nodeType="afterEffect">
                                  <p:stCondLst>
                                    <p:cond delay="0"/>
                                  </p:stCondLst>
                                  <p:childTnLst>
                                    <p:set>
                                      <p:cBhvr>
                                        <p:cTn id="239" dur="1" fill="hold">
                                          <p:stCondLst>
                                            <p:cond delay="0"/>
                                          </p:stCondLst>
                                        </p:cTn>
                                        <p:tgtEl>
                                          <p:spTgt spid="3">
                                            <p:txEl>
                                              <p:pRg st="13" end="13"/>
                                            </p:txEl>
                                          </p:spTgt>
                                        </p:tgtEl>
                                        <p:attrNameLst>
                                          <p:attrName>style.visibility</p:attrName>
                                        </p:attrNameLst>
                                      </p:cBhvr>
                                      <p:to>
                                        <p:strVal val="visible"/>
                                      </p:to>
                                    </p:set>
                                    <p:animEffect transition="in" filter="wipe(down)">
                                      <p:cBhvr>
                                        <p:cTn id="240" dur="290">
                                          <p:stCondLst>
                                            <p:cond delay="0"/>
                                          </p:stCondLst>
                                        </p:cTn>
                                        <p:tgtEl>
                                          <p:spTgt spid="3">
                                            <p:txEl>
                                              <p:pRg st="13" end="13"/>
                                            </p:txEl>
                                          </p:spTgt>
                                        </p:tgtEl>
                                      </p:cBhvr>
                                    </p:animEffect>
                                    <p:anim calcmode="lin" valueType="num">
                                      <p:cBhvr>
                                        <p:cTn id="241" dur="911"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242" dur="332"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243" dur="332" tmFilter="0, 0; 0.125,0.2665; 0.25,0.4; 0.375,0.465; 0.5,0.5;  0.625,0.535; 0.75,0.6; 0.875,0.7335; 1,1">
                                          <p:stCondLst>
                                            <p:cond delay="332"/>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244" dur="166" tmFilter="0, 0; 0.125,0.2665; 0.25,0.4; 0.375,0.465; 0.5,0.5;  0.625,0.535; 0.75,0.6; 0.875,0.7335; 1,1">
                                          <p:stCondLst>
                                            <p:cond delay="662"/>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245" dur="82" tmFilter="0, 0; 0.125,0.2665; 0.25,0.4; 0.375,0.465; 0.5,0.5;  0.625,0.535; 0.75,0.6; 0.875,0.7335; 1,1">
                                          <p:stCondLst>
                                            <p:cond delay="828"/>
                                          </p:stCondLst>
                                        </p:cTn>
                                        <p:tgtEl>
                                          <p:spTgt spid="3">
                                            <p:txEl>
                                              <p:pRg st="13" end="13"/>
                                            </p:txEl>
                                          </p:spTgt>
                                        </p:tgtEl>
                                        <p:attrNameLst>
                                          <p:attrName>ppt_y</p:attrName>
                                        </p:attrNameLst>
                                      </p:cBhvr>
                                      <p:tavLst>
                                        <p:tav tm="0" fmla="#ppt_y-sin(pi*$)/81">
                                          <p:val>
                                            <p:fltVal val="0"/>
                                          </p:val>
                                        </p:tav>
                                        <p:tav tm="100000">
                                          <p:val>
                                            <p:fltVal val="1"/>
                                          </p:val>
                                        </p:tav>
                                      </p:tavLst>
                                    </p:anim>
                                    <p:animScale>
                                      <p:cBhvr>
                                        <p:cTn id="246" dur="13">
                                          <p:stCondLst>
                                            <p:cond delay="325"/>
                                          </p:stCondLst>
                                        </p:cTn>
                                        <p:tgtEl>
                                          <p:spTgt spid="3">
                                            <p:txEl>
                                              <p:pRg st="13" end="13"/>
                                            </p:txEl>
                                          </p:spTgt>
                                        </p:tgtEl>
                                      </p:cBhvr>
                                      <p:to x="100000" y="60000"/>
                                    </p:animScale>
                                    <p:animScale>
                                      <p:cBhvr>
                                        <p:cTn id="247" dur="83" decel="50000">
                                          <p:stCondLst>
                                            <p:cond delay="338"/>
                                          </p:stCondLst>
                                        </p:cTn>
                                        <p:tgtEl>
                                          <p:spTgt spid="3">
                                            <p:txEl>
                                              <p:pRg st="13" end="13"/>
                                            </p:txEl>
                                          </p:spTgt>
                                        </p:tgtEl>
                                      </p:cBhvr>
                                      <p:to x="100000" y="100000"/>
                                    </p:animScale>
                                    <p:animScale>
                                      <p:cBhvr>
                                        <p:cTn id="248" dur="13">
                                          <p:stCondLst>
                                            <p:cond delay="656"/>
                                          </p:stCondLst>
                                        </p:cTn>
                                        <p:tgtEl>
                                          <p:spTgt spid="3">
                                            <p:txEl>
                                              <p:pRg st="13" end="13"/>
                                            </p:txEl>
                                          </p:spTgt>
                                        </p:tgtEl>
                                      </p:cBhvr>
                                      <p:to x="100000" y="80000"/>
                                    </p:animScale>
                                    <p:animScale>
                                      <p:cBhvr>
                                        <p:cTn id="249" dur="83" decel="50000">
                                          <p:stCondLst>
                                            <p:cond delay="669"/>
                                          </p:stCondLst>
                                        </p:cTn>
                                        <p:tgtEl>
                                          <p:spTgt spid="3">
                                            <p:txEl>
                                              <p:pRg st="13" end="13"/>
                                            </p:txEl>
                                          </p:spTgt>
                                        </p:tgtEl>
                                      </p:cBhvr>
                                      <p:to x="100000" y="100000"/>
                                    </p:animScale>
                                    <p:animScale>
                                      <p:cBhvr>
                                        <p:cTn id="250" dur="13">
                                          <p:stCondLst>
                                            <p:cond delay="821"/>
                                          </p:stCondLst>
                                        </p:cTn>
                                        <p:tgtEl>
                                          <p:spTgt spid="3">
                                            <p:txEl>
                                              <p:pRg st="13" end="13"/>
                                            </p:txEl>
                                          </p:spTgt>
                                        </p:tgtEl>
                                      </p:cBhvr>
                                      <p:to x="100000" y="90000"/>
                                    </p:animScale>
                                    <p:animScale>
                                      <p:cBhvr>
                                        <p:cTn id="251" dur="83" decel="50000">
                                          <p:stCondLst>
                                            <p:cond delay="834"/>
                                          </p:stCondLst>
                                        </p:cTn>
                                        <p:tgtEl>
                                          <p:spTgt spid="3">
                                            <p:txEl>
                                              <p:pRg st="13" end="13"/>
                                            </p:txEl>
                                          </p:spTgt>
                                        </p:tgtEl>
                                      </p:cBhvr>
                                      <p:to x="100000" y="100000"/>
                                    </p:animScale>
                                    <p:animScale>
                                      <p:cBhvr>
                                        <p:cTn id="252" dur="13">
                                          <p:stCondLst>
                                            <p:cond delay="904"/>
                                          </p:stCondLst>
                                        </p:cTn>
                                        <p:tgtEl>
                                          <p:spTgt spid="3">
                                            <p:txEl>
                                              <p:pRg st="13" end="13"/>
                                            </p:txEl>
                                          </p:spTgt>
                                        </p:tgtEl>
                                      </p:cBhvr>
                                      <p:to x="100000" y="95000"/>
                                    </p:animScale>
                                    <p:animScale>
                                      <p:cBhvr>
                                        <p:cTn id="253" dur="83" decel="50000">
                                          <p:stCondLst>
                                            <p:cond delay="917"/>
                                          </p:stCondLst>
                                        </p:cTn>
                                        <p:tgtEl>
                                          <p:spTgt spid="3">
                                            <p:txEl>
                                              <p:pRg st="13" end="13"/>
                                            </p:txEl>
                                          </p:spTgt>
                                        </p:tgtEl>
                                      </p:cBhvr>
                                      <p:to x="100000" y="100000"/>
                                    </p:animScale>
                                  </p:childTnLst>
                                </p:cTn>
                              </p:par>
                            </p:childTnLst>
                          </p:cTn>
                        </p:par>
                        <p:par>
                          <p:cTn id="254" fill="hold">
                            <p:stCondLst>
                              <p:cond delay="15000"/>
                            </p:stCondLst>
                            <p:childTnLst>
                              <p:par>
                                <p:cTn id="255" presetID="26" presetClass="entr" presetSubtype="0" fill="hold" grpId="0" nodeType="afterEffect">
                                  <p:stCondLst>
                                    <p:cond delay="0"/>
                                  </p:stCondLst>
                                  <p:childTnLst>
                                    <p:set>
                                      <p:cBhvr>
                                        <p:cTn id="256" dur="1" fill="hold">
                                          <p:stCondLst>
                                            <p:cond delay="0"/>
                                          </p:stCondLst>
                                        </p:cTn>
                                        <p:tgtEl>
                                          <p:spTgt spid="3">
                                            <p:txEl>
                                              <p:pRg st="14" end="14"/>
                                            </p:txEl>
                                          </p:spTgt>
                                        </p:tgtEl>
                                        <p:attrNameLst>
                                          <p:attrName>style.visibility</p:attrName>
                                        </p:attrNameLst>
                                      </p:cBhvr>
                                      <p:to>
                                        <p:strVal val="visible"/>
                                      </p:to>
                                    </p:set>
                                    <p:animEffect transition="in" filter="wipe(down)">
                                      <p:cBhvr>
                                        <p:cTn id="257" dur="290">
                                          <p:stCondLst>
                                            <p:cond delay="0"/>
                                          </p:stCondLst>
                                        </p:cTn>
                                        <p:tgtEl>
                                          <p:spTgt spid="3">
                                            <p:txEl>
                                              <p:pRg st="14" end="14"/>
                                            </p:txEl>
                                          </p:spTgt>
                                        </p:tgtEl>
                                      </p:cBhvr>
                                    </p:animEffect>
                                    <p:anim calcmode="lin" valueType="num">
                                      <p:cBhvr>
                                        <p:cTn id="258" dur="911" tmFilter="0,0; 0.14,0.36; 0.43,0.73; 0.71,0.91; 1.0,1.0">
                                          <p:stCondLst>
                                            <p:cond delay="0"/>
                                          </p:stCondLst>
                                        </p:cTn>
                                        <p:tgtEl>
                                          <p:spTgt spid="3">
                                            <p:txEl>
                                              <p:pRg st="14" end="14"/>
                                            </p:txEl>
                                          </p:spTgt>
                                        </p:tgtEl>
                                        <p:attrNameLst>
                                          <p:attrName>ppt_x</p:attrName>
                                        </p:attrNameLst>
                                      </p:cBhvr>
                                      <p:tavLst>
                                        <p:tav tm="0">
                                          <p:val>
                                            <p:strVal val="#ppt_x-0.25"/>
                                          </p:val>
                                        </p:tav>
                                        <p:tav tm="100000">
                                          <p:val>
                                            <p:strVal val="#ppt_x"/>
                                          </p:val>
                                        </p:tav>
                                      </p:tavLst>
                                    </p:anim>
                                    <p:anim calcmode="lin" valueType="num">
                                      <p:cBhvr>
                                        <p:cTn id="259" dur="332" tmFilter="0.0,0.0; 0.25,0.07; 0.50,0.2; 0.75,0.467; 1.0,1.0">
                                          <p:stCondLst>
                                            <p:cond delay="0"/>
                                          </p:stCondLst>
                                        </p:cTn>
                                        <p:tgtEl>
                                          <p:spTgt spid="3">
                                            <p:txEl>
                                              <p:pRg st="14" end="14"/>
                                            </p:txEl>
                                          </p:spTgt>
                                        </p:tgtEl>
                                        <p:attrNameLst>
                                          <p:attrName>ppt_y</p:attrName>
                                        </p:attrNameLst>
                                      </p:cBhvr>
                                      <p:tavLst>
                                        <p:tav tm="0" fmla="#ppt_y-sin(pi*$)/3">
                                          <p:val>
                                            <p:fltVal val="0.5"/>
                                          </p:val>
                                        </p:tav>
                                        <p:tav tm="100000">
                                          <p:val>
                                            <p:fltVal val="1"/>
                                          </p:val>
                                        </p:tav>
                                      </p:tavLst>
                                    </p:anim>
                                    <p:anim calcmode="lin" valueType="num">
                                      <p:cBhvr>
                                        <p:cTn id="260" dur="332" tmFilter="0, 0; 0.125,0.2665; 0.25,0.4; 0.375,0.465; 0.5,0.5;  0.625,0.535; 0.75,0.6; 0.875,0.7335; 1,1">
                                          <p:stCondLst>
                                            <p:cond delay="332"/>
                                          </p:stCondLst>
                                        </p:cTn>
                                        <p:tgtEl>
                                          <p:spTgt spid="3">
                                            <p:txEl>
                                              <p:pRg st="14" end="14"/>
                                            </p:txEl>
                                          </p:spTgt>
                                        </p:tgtEl>
                                        <p:attrNameLst>
                                          <p:attrName>ppt_y</p:attrName>
                                        </p:attrNameLst>
                                      </p:cBhvr>
                                      <p:tavLst>
                                        <p:tav tm="0" fmla="#ppt_y-sin(pi*$)/9">
                                          <p:val>
                                            <p:fltVal val="0"/>
                                          </p:val>
                                        </p:tav>
                                        <p:tav tm="100000">
                                          <p:val>
                                            <p:fltVal val="1"/>
                                          </p:val>
                                        </p:tav>
                                      </p:tavLst>
                                    </p:anim>
                                    <p:anim calcmode="lin" valueType="num">
                                      <p:cBhvr>
                                        <p:cTn id="261" dur="166" tmFilter="0, 0; 0.125,0.2665; 0.25,0.4; 0.375,0.465; 0.5,0.5;  0.625,0.535; 0.75,0.6; 0.875,0.7335; 1,1">
                                          <p:stCondLst>
                                            <p:cond delay="662"/>
                                          </p:stCondLst>
                                        </p:cTn>
                                        <p:tgtEl>
                                          <p:spTgt spid="3">
                                            <p:txEl>
                                              <p:pRg st="14" end="14"/>
                                            </p:txEl>
                                          </p:spTgt>
                                        </p:tgtEl>
                                        <p:attrNameLst>
                                          <p:attrName>ppt_y</p:attrName>
                                        </p:attrNameLst>
                                      </p:cBhvr>
                                      <p:tavLst>
                                        <p:tav tm="0" fmla="#ppt_y-sin(pi*$)/27">
                                          <p:val>
                                            <p:fltVal val="0"/>
                                          </p:val>
                                        </p:tav>
                                        <p:tav tm="100000">
                                          <p:val>
                                            <p:fltVal val="1"/>
                                          </p:val>
                                        </p:tav>
                                      </p:tavLst>
                                    </p:anim>
                                    <p:anim calcmode="lin" valueType="num">
                                      <p:cBhvr>
                                        <p:cTn id="262" dur="82" tmFilter="0, 0; 0.125,0.2665; 0.25,0.4; 0.375,0.465; 0.5,0.5;  0.625,0.535; 0.75,0.6; 0.875,0.7335; 1,1">
                                          <p:stCondLst>
                                            <p:cond delay="828"/>
                                          </p:stCondLst>
                                        </p:cTn>
                                        <p:tgtEl>
                                          <p:spTgt spid="3">
                                            <p:txEl>
                                              <p:pRg st="14" end="14"/>
                                            </p:txEl>
                                          </p:spTgt>
                                        </p:tgtEl>
                                        <p:attrNameLst>
                                          <p:attrName>ppt_y</p:attrName>
                                        </p:attrNameLst>
                                      </p:cBhvr>
                                      <p:tavLst>
                                        <p:tav tm="0" fmla="#ppt_y-sin(pi*$)/81">
                                          <p:val>
                                            <p:fltVal val="0"/>
                                          </p:val>
                                        </p:tav>
                                        <p:tav tm="100000">
                                          <p:val>
                                            <p:fltVal val="1"/>
                                          </p:val>
                                        </p:tav>
                                      </p:tavLst>
                                    </p:anim>
                                    <p:animScale>
                                      <p:cBhvr>
                                        <p:cTn id="263" dur="13">
                                          <p:stCondLst>
                                            <p:cond delay="325"/>
                                          </p:stCondLst>
                                        </p:cTn>
                                        <p:tgtEl>
                                          <p:spTgt spid="3">
                                            <p:txEl>
                                              <p:pRg st="14" end="14"/>
                                            </p:txEl>
                                          </p:spTgt>
                                        </p:tgtEl>
                                      </p:cBhvr>
                                      <p:to x="100000" y="60000"/>
                                    </p:animScale>
                                    <p:animScale>
                                      <p:cBhvr>
                                        <p:cTn id="264" dur="83" decel="50000">
                                          <p:stCondLst>
                                            <p:cond delay="338"/>
                                          </p:stCondLst>
                                        </p:cTn>
                                        <p:tgtEl>
                                          <p:spTgt spid="3">
                                            <p:txEl>
                                              <p:pRg st="14" end="14"/>
                                            </p:txEl>
                                          </p:spTgt>
                                        </p:tgtEl>
                                      </p:cBhvr>
                                      <p:to x="100000" y="100000"/>
                                    </p:animScale>
                                    <p:animScale>
                                      <p:cBhvr>
                                        <p:cTn id="265" dur="13">
                                          <p:stCondLst>
                                            <p:cond delay="656"/>
                                          </p:stCondLst>
                                        </p:cTn>
                                        <p:tgtEl>
                                          <p:spTgt spid="3">
                                            <p:txEl>
                                              <p:pRg st="14" end="14"/>
                                            </p:txEl>
                                          </p:spTgt>
                                        </p:tgtEl>
                                      </p:cBhvr>
                                      <p:to x="100000" y="80000"/>
                                    </p:animScale>
                                    <p:animScale>
                                      <p:cBhvr>
                                        <p:cTn id="266" dur="83" decel="50000">
                                          <p:stCondLst>
                                            <p:cond delay="669"/>
                                          </p:stCondLst>
                                        </p:cTn>
                                        <p:tgtEl>
                                          <p:spTgt spid="3">
                                            <p:txEl>
                                              <p:pRg st="14" end="14"/>
                                            </p:txEl>
                                          </p:spTgt>
                                        </p:tgtEl>
                                      </p:cBhvr>
                                      <p:to x="100000" y="100000"/>
                                    </p:animScale>
                                    <p:animScale>
                                      <p:cBhvr>
                                        <p:cTn id="267" dur="13">
                                          <p:stCondLst>
                                            <p:cond delay="821"/>
                                          </p:stCondLst>
                                        </p:cTn>
                                        <p:tgtEl>
                                          <p:spTgt spid="3">
                                            <p:txEl>
                                              <p:pRg st="14" end="14"/>
                                            </p:txEl>
                                          </p:spTgt>
                                        </p:tgtEl>
                                      </p:cBhvr>
                                      <p:to x="100000" y="90000"/>
                                    </p:animScale>
                                    <p:animScale>
                                      <p:cBhvr>
                                        <p:cTn id="268" dur="83" decel="50000">
                                          <p:stCondLst>
                                            <p:cond delay="834"/>
                                          </p:stCondLst>
                                        </p:cTn>
                                        <p:tgtEl>
                                          <p:spTgt spid="3">
                                            <p:txEl>
                                              <p:pRg st="14" end="14"/>
                                            </p:txEl>
                                          </p:spTgt>
                                        </p:tgtEl>
                                      </p:cBhvr>
                                      <p:to x="100000" y="100000"/>
                                    </p:animScale>
                                    <p:animScale>
                                      <p:cBhvr>
                                        <p:cTn id="269" dur="13">
                                          <p:stCondLst>
                                            <p:cond delay="904"/>
                                          </p:stCondLst>
                                        </p:cTn>
                                        <p:tgtEl>
                                          <p:spTgt spid="3">
                                            <p:txEl>
                                              <p:pRg st="14" end="14"/>
                                            </p:txEl>
                                          </p:spTgt>
                                        </p:tgtEl>
                                      </p:cBhvr>
                                      <p:to x="100000" y="95000"/>
                                    </p:animScale>
                                    <p:animScale>
                                      <p:cBhvr>
                                        <p:cTn id="270" dur="83" decel="50000">
                                          <p:stCondLst>
                                            <p:cond delay="917"/>
                                          </p:stCondLst>
                                        </p:cTn>
                                        <p:tgtEl>
                                          <p:spTgt spid="3">
                                            <p:txEl>
                                              <p:pRg st="14" end="14"/>
                                            </p:txEl>
                                          </p:spTgt>
                                        </p:tgtEl>
                                      </p:cBhvr>
                                      <p:to x="100000" y="100000"/>
                                    </p:animScale>
                                  </p:childTnLst>
                                </p:cTn>
                              </p:par>
                            </p:childTnLst>
                          </p:cTn>
                        </p:par>
                        <p:par>
                          <p:cTn id="271" fill="hold">
                            <p:stCondLst>
                              <p:cond delay="16000"/>
                            </p:stCondLst>
                            <p:childTnLst>
                              <p:par>
                                <p:cTn id="272" presetID="26" presetClass="entr" presetSubtype="0" fill="hold" grpId="0" nodeType="afterEffect">
                                  <p:stCondLst>
                                    <p:cond delay="0"/>
                                  </p:stCondLst>
                                  <p:childTnLst>
                                    <p:set>
                                      <p:cBhvr>
                                        <p:cTn id="273" dur="1" fill="hold">
                                          <p:stCondLst>
                                            <p:cond delay="0"/>
                                          </p:stCondLst>
                                        </p:cTn>
                                        <p:tgtEl>
                                          <p:spTgt spid="3">
                                            <p:txEl>
                                              <p:pRg st="15" end="15"/>
                                            </p:txEl>
                                          </p:spTgt>
                                        </p:tgtEl>
                                        <p:attrNameLst>
                                          <p:attrName>style.visibility</p:attrName>
                                        </p:attrNameLst>
                                      </p:cBhvr>
                                      <p:to>
                                        <p:strVal val="visible"/>
                                      </p:to>
                                    </p:set>
                                    <p:animEffect transition="in" filter="wipe(down)">
                                      <p:cBhvr>
                                        <p:cTn id="274" dur="290">
                                          <p:stCondLst>
                                            <p:cond delay="0"/>
                                          </p:stCondLst>
                                        </p:cTn>
                                        <p:tgtEl>
                                          <p:spTgt spid="3">
                                            <p:txEl>
                                              <p:pRg st="15" end="15"/>
                                            </p:txEl>
                                          </p:spTgt>
                                        </p:tgtEl>
                                      </p:cBhvr>
                                    </p:animEffect>
                                    <p:anim calcmode="lin" valueType="num">
                                      <p:cBhvr>
                                        <p:cTn id="275" dur="911" tmFilter="0,0; 0.14,0.36; 0.43,0.73; 0.71,0.91; 1.0,1.0">
                                          <p:stCondLst>
                                            <p:cond delay="0"/>
                                          </p:stCondLst>
                                        </p:cTn>
                                        <p:tgtEl>
                                          <p:spTgt spid="3">
                                            <p:txEl>
                                              <p:pRg st="15" end="15"/>
                                            </p:txEl>
                                          </p:spTgt>
                                        </p:tgtEl>
                                        <p:attrNameLst>
                                          <p:attrName>ppt_x</p:attrName>
                                        </p:attrNameLst>
                                      </p:cBhvr>
                                      <p:tavLst>
                                        <p:tav tm="0">
                                          <p:val>
                                            <p:strVal val="#ppt_x-0.25"/>
                                          </p:val>
                                        </p:tav>
                                        <p:tav tm="100000">
                                          <p:val>
                                            <p:strVal val="#ppt_x"/>
                                          </p:val>
                                        </p:tav>
                                      </p:tavLst>
                                    </p:anim>
                                    <p:anim calcmode="lin" valueType="num">
                                      <p:cBhvr>
                                        <p:cTn id="276" dur="332" tmFilter="0.0,0.0; 0.25,0.07; 0.50,0.2; 0.75,0.467; 1.0,1.0">
                                          <p:stCondLst>
                                            <p:cond delay="0"/>
                                          </p:stCondLst>
                                        </p:cTn>
                                        <p:tgtEl>
                                          <p:spTgt spid="3">
                                            <p:txEl>
                                              <p:pRg st="15" end="15"/>
                                            </p:txEl>
                                          </p:spTgt>
                                        </p:tgtEl>
                                        <p:attrNameLst>
                                          <p:attrName>ppt_y</p:attrName>
                                        </p:attrNameLst>
                                      </p:cBhvr>
                                      <p:tavLst>
                                        <p:tav tm="0" fmla="#ppt_y-sin(pi*$)/3">
                                          <p:val>
                                            <p:fltVal val="0.5"/>
                                          </p:val>
                                        </p:tav>
                                        <p:tav tm="100000">
                                          <p:val>
                                            <p:fltVal val="1"/>
                                          </p:val>
                                        </p:tav>
                                      </p:tavLst>
                                    </p:anim>
                                    <p:anim calcmode="lin" valueType="num">
                                      <p:cBhvr>
                                        <p:cTn id="277" dur="332" tmFilter="0, 0; 0.125,0.2665; 0.25,0.4; 0.375,0.465; 0.5,0.5;  0.625,0.535; 0.75,0.6; 0.875,0.7335; 1,1">
                                          <p:stCondLst>
                                            <p:cond delay="332"/>
                                          </p:stCondLst>
                                        </p:cTn>
                                        <p:tgtEl>
                                          <p:spTgt spid="3">
                                            <p:txEl>
                                              <p:pRg st="15" end="15"/>
                                            </p:txEl>
                                          </p:spTgt>
                                        </p:tgtEl>
                                        <p:attrNameLst>
                                          <p:attrName>ppt_y</p:attrName>
                                        </p:attrNameLst>
                                      </p:cBhvr>
                                      <p:tavLst>
                                        <p:tav tm="0" fmla="#ppt_y-sin(pi*$)/9">
                                          <p:val>
                                            <p:fltVal val="0"/>
                                          </p:val>
                                        </p:tav>
                                        <p:tav tm="100000">
                                          <p:val>
                                            <p:fltVal val="1"/>
                                          </p:val>
                                        </p:tav>
                                      </p:tavLst>
                                    </p:anim>
                                    <p:anim calcmode="lin" valueType="num">
                                      <p:cBhvr>
                                        <p:cTn id="278" dur="166" tmFilter="0, 0; 0.125,0.2665; 0.25,0.4; 0.375,0.465; 0.5,0.5;  0.625,0.535; 0.75,0.6; 0.875,0.7335; 1,1">
                                          <p:stCondLst>
                                            <p:cond delay="662"/>
                                          </p:stCondLst>
                                        </p:cTn>
                                        <p:tgtEl>
                                          <p:spTgt spid="3">
                                            <p:txEl>
                                              <p:pRg st="15" end="15"/>
                                            </p:txEl>
                                          </p:spTgt>
                                        </p:tgtEl>
                                        <p:attrNameLst>
                                          <p:attrName>ppt_y</p:attrName>
                                        </p:attrNameLst>
                                      </p:cBhvr>
                                      <p:tavLst>
                                        <p:tav tm="0" fmla="#ppt_y-sin(pi*$)/27">
                                          <p:val>
                                            <p:fltVal val="0"/>
                                          </p:val>
                                        </p:tav>
                                        <p:tav tm="100000">
                                          <p:val>
                                            <p:fltVal val="1"/>
                                          </p:val>
                                        </p:tav>
                                      </p:tavLst>
                                    </p:anim>
                                    <p:anim calcmode="lin" valueType="num">
                                      <p:cBhvr>
                                        <p:cTn id="279" dur="82" tmFilter="0, 0; 0.125,0.2665; 0.25,0.4; 0.375,0.465; 0.5,0.5;  0.625,0.535; 0.75,0.6; 0.875,0.7335; 1,1">
                                          <p:stCondLst>
                                            <p:cond delay="828"/>
                                          </p:stCondLst>
                                        </p:cTn>
                                        <p:tgtEl>
                                          <p:spTgt spid="3">
                                            <p:txEl>
                                              <p:pRg st="15" end="15"/>
                                            </p:txEl>
                                          </p:spTgt>
                                        </p:tgtEl>
                                        <p:attrNameLst>
                                          <p:attrName>ppt_y</p:attrName>
                                        </p:attrNameLst>
                                      </p:cBhvr>
                                      <p:tavLst>
                                        <p:tav tm="0" fmla="#ppt_y-sin(pi*$)/81">
                                          <p:val>
                                            <p:fltVal val="0"/>
                                          </p:val>
                                        </p:tav>
                                        <p:tav tm="100000">
                                          <p:val>
                                            <p:fltVal val="1"/>
                                          </p:val>
                                        </p:tav>
                                      </p:tavLst>
                                    </p:anim>
                                    <p:animScale>
                                      <p:cBhvr>
                                        <p:cTn id="280" dur="13">
                                          <p:stCondLst>
                                            <p:cond delay="325"/>
                                          </p:stCondLst>
                                        </p:cTn>
                                        <p:tgtEl>
                                          <p:spTgt spid="3">
                                            <p:txEl>
                                              <p:pRg st="15" end="15"/>
                                            </p:txEl>
                                          </p:spTgt>
                                        </p:tgtEl>
                                      </p:cBhvr>
                                      <p:to x="100000" y="60000"/>
                                    </p:animScale>
                                    <p:animScale>
                                      <p:cBhvr>
                                        <p:cTn id="281" dur="83" decel="50000">
                                          <p:stCondLst>
                                            <p:cond delay="338"/>
                                          </p:stCondLst>
                                        </p:cTn>
                                        <p:tgtEl>
                                          <p:spTgt spid="3">
                                            <p:txEl>
                                              <p:pRg st="15" end="15"/>
                                            </p:txEl>
                                          </p:spTgt>
                                        </p:tgtEl>
                                      </p:cBhvr>
                                      <p:to x="100000" y="100000"/>
                                    </p:animScale>
                                    <p:animScale>
                                      <p:cBhvr>
                                        <p:cTn id="282" dur="13">
                                          <p:stCondLst>
                                            <p:cond delay="656"/>
                                          </p:stCondLst>
                                        </p:cTn>
                                        <p:tgtEl>
                                          <p:spTgt spid="3">
                                            <p:txEl>
                                              <p:pRg st="15" end="15"/>
                                            </p:txEl>
                                          </p:spTgt>
                                        </p:tgtEl>
                                      </p:cBhvr>
                                      <p:to x="100000" y="80000"/>
                                    </p:animScale>
                                    <p:animScale>
                                      <p:cBhvr>
                                        <p:cTn id="283" dur="83" decel="50000">
                                          <p:stCondLst>
                                            <p:cond delay="669"/>
                                          </p:stCondLst>
                                        </p:cTn>
                                        <p:tgtEl>
                                          <p:spTgt spid="3">
                                            <p:txEl>
                                              <p:pRg st="15" end="15"/>
                                            </p:txEl>
                                          </p:spTgt>
                                        </p:tgtEl>
                                      </p:cBhvr>
                                      <p:to x="100000" y="100000"/>
                                    </p:animScale>
                                    <p:animScale>
                                      <p:cBhvr>
                                        <p:cTn id="284" dur="13">
                                          <p:stCondLst>
                                            <p:cond delay="821"/>
                                          </p:stCondLst>
                                        </p:cTn>
                                        <p:tgtEl>
                                          <p:spTgt spid="3">
                                            <p:txEl>
                                              <p:pRg st="15" end="15"/>
                                            </p:txEl>
                                          </p:spTgt>
                                        </p:tgtEl>
                                      </p:cBhvr>
                                      <p:to x="100000" y="90000"/>
                                    </p:animScale>
                                    <p:animScale>
                                      <p:cBhvr>
                                        <p:cTn id="285" dur="83" decel="50000">
                                          <p:stCondLst>
                                            <p:cond delay="834"/>
                                          </p:stCondLst>
                                        </p:cTn>
                                        <p:tgtEl>
                                          <p:spTgt spid="3">
                                            <p:txEl>
                                              <p:pRg st="15" end="15"/>
                                            </p:txEl>
                                          </p:spTgt>
                                        </p:tgtEl>
                                      </p:cBhvr>
                                      <p:to x="100000" y="100000"/>
                                    </p:animScale>
                                    <p:animScale>
                                      <p:cBhvr>
                                        <p:cTn id="286" dur="13">
                                          <p:stCondLst>
                                            <p:cond delay="904"/>
                                          </p:stCondLst>
                                        </p:cTn>
                                        <p:tgtEl>
                                          <p:spTgt spid="3">
                                            <p:txEl>
                                              <p:pRg st="15" end="15"/>
                                            </p:txEl>
                                          </p:spTgt>
                                        </p:tgtEl>
                                      </p:cBhvr>
                                      <p:to x="100000" y="95000"/>
                                    </p:animScale>
                                    <p:animScale>
                                      <p:cBhvr>
                                        <p:cTn id="287" dur="83" decel="50000">
                                          <p:stCondLst>
                                            <p:cond delay="917"/>
                                          </p:stCondLst>
                                        </p:cTn>
                                        <p:tgtEl>
                                          <p:spTgt spid="3">
                                            <p:txEl>
                                              <p:pRg st="15" end="1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atis_egitimi_Motivaston2.jpg"/>
          <p:cNvPicPr>
            <a:picLocks noChangeAspect="1"/>
          </p:cNvPicPr>
          <p:nvPr/>
        </p:nvPicPr>
        <p:blipFill>
          <a:blip r:embed="rId2" cstate="print"/>
          <a:stretch>
            <a:fillRect/>
          </a:stretch>
        </p:blipFill>
        <p:spPr>
          <a:xfrm>
            <a:off x="179512" y="0"/>
            <a:ext cx="8229600" cy="5143500"/>
          </a:xfrm>
          <a:prstGeom prst="rect">
            <a:avLst/>
          </a:prstGeom>
        </p:spPr>
      </p:pic>
      <p:sp>
        <p:nvSpPr>
          <p:cNvPr id="2" name="Başlık 1"/>
          <p:cNvSpPr>
            <a:spLocks noGrp="1"/>
          </p:cNvSpPr>
          <p:nvPr>
            <p:ph type="title"/>
          </p:nvPr>
        </p:nvSpPr>
        <p:spPr>
          <a:xfrm>
            <a:off x="3707904" y="2931790"/>
            <a:ext cx="5796136" cy="1440160"/>
          </a:xfrm>
        </p:spPr>
        <p:txBody>
          <a:bodyPr>
            <a:noAutofit/>
          </a:bodyPr>
          <a:lstStyle/>
          <a:p>
            <a:pPr algn="ctr"/>
            <a:r>
              <a:rPr lang="tr-TR" sz="3200" dirty="0">
                <a:solidFill>
                  <a:srgbClr val="FF0000"/>
                </a:solidFill>
              </a:rPr>
              <a:t>“Bazı şeyleri satın alamazsın; kazanman gerekir. Bazı şeyleri hemen kazanamazsın; uğruna savaşman ve yaşaman gerekir.”</a:t>
            </a:r>
          </a:p>
        </p:txBody>
      </p:sp>
    </p:spTree>
    <p:extLst>
      <p:ext uri="{BB962C8B-B14F-4D97-AF65-F5344CB8AC3E}">
        <p14:creationId xmlns:p14="http://schemas.microsoft.com/office/powerpoint/2010/main" val="30573938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4"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from="(-#ppt_w/2)" to="(#ppt_x)" calcmode="lin" valueType="num">
                                      <p:cBhvr>
                                        <p:cTn id="16" dur="1800" fill="hold">
                                          <p:stCondLst>
                                            <p:cond delay="0"/>
                                          </p:stCondLst>
                                        </p:cTn>
                                        <p:tgtEl>
                                          <p:spTgt spid="4"/>
                                        </p:tgtEl>
                                        <p:attrNameLst>
                                          <p:attrName>ppt_x</p:attrName>
                                        </p:attrNameLst>
                                      </p:cBhvr>
                                    </p:anim>
                                    <p:anim from="0" to="-1.0" calcmode="lin" valueType="num">
                                      <p:cBhvr>
                                        <p:cTn id="17" dur="600" decel="50000" autoRev="1" fill="hold">
                                          <p:stCondLst>
                                            <p:cond delay="1800"/>
                                          </p:stCondLst>
                                        </p:cTn>
                                        <p:tgtEl>
                                          <p:spTgt spid="4"/>
                                        </p:tgtEl>
                                        <p:attrNameLst>
                                          <p:attrName>xshear</p:attrName>
                                        </p:attrNameLst>
                                      </p:cBhvr>
                                    </p:anim>
                                    <p:animScale>
                                      <p:cBhvr>
                                        <p:cTn id="18" dur="600" decel="100000" autoRev="1" fill="hold">
                                          <p:stCondLst>
                                            <p:cond delay="1800"/>
                                          </p:stCondLst>
                                        </p:cTn>
                                        <p:tgtEl>
                                          <p:spTgt spid="4"/>
                                        </p:tgtEl>
                                      </p:cBhvr>
                                      <p:from x="100000" y="100000"/>
                                      <p:to x="80000" y="100000"/>
                                    </p:animScale>
                                    <p:anim by="(#ppt_h/3+#ppt_w*0.1)" calcmode="lin" valueType="num">
                                      <p:cBhvr additive="sum">
                                        <p:cTn id="19" dur="600" decel="100000" autoRev="1" fill="hold">
                                          <p:stCondLst>
                                            <p:cond delay="18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win7\Desktop\VERİMLİ ÇALIŞMA-MOTİVASYON\marshmallow-te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736610"/>
            <a:ext cx="6912768" cy="440689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28672" y="123478"/>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SABIR</a:t>
            </a:r>
          </a:p>
        </p:txBody>
      </p:sp>
    </p:spTree>
    <p:extLst>
      <p:ext uri="{BB962C8B-B14F-4D97-AF65-F5344CB8AC3E}">
        <p14:creationId xmlns:p14="http://schemas.microsoft.com/office/powerpoint/2010/main" val="115384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709587"/>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tr-TR" dirty="0"/>
              <a:t>LOKUM TESTİ</a:t>
            </a:r>
          </a:p>
        </p:txBody>
      </p:sp>
      <p:sp>
        <p:nvSpPr>
          <p:cNvPr id="3" name="İçerik Yer Tutucusu 2"/>
          <p:cNvSpPr>
            <a:spLocks noGrp="1"/>
          </p:cNvSpPr>
          <p:nvPr>
            <p:ph idx="1"/>
          </p:nvPr>
        </p:nvSpPr>
        <p:spPr>
          <a:xfrm>
            <a:off x="107504" y="915566"/>
            <a:ext cx="8712968" cy="3888432"/>
          </a:xfrm>
        </p:spPr>
        <p:txBody>
          <a:bodyPr>
            <a:noAutofit/>
          </a:bodyPr>
          <a:lstStyle/>
          <a:p>
            <a:r>
              <a:rPr lang="tr-TR" sz="1800" dirty="0"/>
              <a:t>Başarıyı etkileyen etmenler sadece günümüzde değil, yıllardır merak edilen bir konu. 1970’te Stanford Üniversitesi psikoloji Profesörü </a:t>
            </a:r>
            <a:r>
              <a:rPr lang="tr-TR" sz="1800" dirty="0" err="1"/>
              <a:t>Walter</a:t>
            </a:r>
            <a:r>
              <a:rPr lang="tr-TR" sz="1800" dirty="0"/>
              <a:t> </a:t>
            </a:r>
            <a:r>
              <a:rPr lang="tr-TR" sz="1800" dirty="0" err="1"/>
              <a:t>Mischel</a:t>
            </a:r>
            <a:r>
              <a:rPr lang="tr-TR" sz="1800" dirty="0"/>
              <a:t> ilginç bir deney yapıyor.</a:t>
            </a:r>
          </a:p>
          <a:p>
            <a:r>
              <a:rPr lang="tr-TR" sz="1800" dirty="0"/>
              <a:t>Akabinde ise araştırmacı çocuğu odada lokum gibi bir ödülle birlikte yalnız bırakacağını; eğer yalnız kaldığı süre boyunca ödülü yemeyip beklerse döndüğünde kendisine bir değil iki lokum vereceğini söyler. Çocuklara sunulan diğer seçenek ise çocuğun bu ‘acıya’ son vermek üzere zili çalması, araştırmacının geri dönmesi ve böylece çocuğun lokumu afiyetle yemesidir. Fakat bunu tercih ederse çocuk yalnızca bir ödül alabilecektir.</a:t>
            </a:r>
          </a:p>
          <a:p>
            <a:r>
              <a:rPr lang="tr-TR" sz="1800" dirty="0"/>
              <a:t>Araştırma, çocuk daha küçükken uygulanarak sonrasında, zevki erteleyenler ve ertelemeyenler arasındaki akademik başarı durumunu inceliyor. Sonuç çarpıcı. Testi geçerek alacağı zevki erteleyebilen çocuklar erteleyemeyenlere göre akademik açıdan daha başarılı ve sınavlarda daha yüksek skor alıyorlar. Madde-alkol bağımlılık riskleri daha az, ebeveynlerinin gözlemlerine göre sosyal becerileri çok daha iyi.</a:t>
            </a:r>
          </a:p>
          <a:p>
            <a:endParaRPr lang="tr-TR" sz="1800" dirty="0"/>
          </a:p>
        </p:txBody>
      </p:sp>
    </p:spTree>
    <p:extLst>
      <p:ext uri="{BB962C8B-B14F-4D97-AF65-F5344CB8AC3E}">
        <p14:creationId xmlns:p14="http://schemas.microsoft.com/office/powerpoint/2010/main" val="718532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5364088" y="1563638"/>
            <a:ext cx="3779912" cy="357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İnsanı belirli bir amaç için harekete geçiren, istek, arzu, güçtür.</a:t>
            </a:r>
          </a:p>
        </p:txBody>
      </p:sp>
      <p:pic>
        <p:nvPicPr>
          <p:cNvPr id="6" name="5 İçerik Yer Tutucusu" descr="ge8_puola_vuorikiipeilija_jura_kallio_Jerzmanowice_shutterstock_154460765_p.jpg"/>
          <p:cNvPicPr>
            <a:picLocks noGrp="1" noChangeAspect="1"/>
          </p:cNvPicPr>
          <p:nvPr>
            <p:ph idx="1"/>
          </p:nvPr>
        </p:nvPicPr>
        <p:blipFill>
          <a:blip r:embed="rId2" cstate="print"/>
          <a:stretch>
            <a:fillRect/>
          </a:stretch>
        </p:blipFill>
        <p:spPr>
          <a:xfrm>
            <a:off x="0" y="1563638"/>
            <a:ext cx="5363090" cy="3579862"/>
          </a:xfrm>
        </p:spPr>
      </p:pic>
      <p:sp>
        <p:nvSpPr>
          <p:cNvPr id="8" name="Metin kutusu 2"/>
          <p:cNvSpPr txBox="1"/>
          <p:nvPr/>
        </p:nvSpPr>
        <p:spPr>
          <a:xfrm>
            <a:off x="-28672" y="195486"/>
            <a:ext cx="9144000"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MOTİVASYON NEDİR?</a:t>
            </a:r>
          </a:p>
        </p:txBody>
      </p:sp>
    </p:spTree>
    <p:extLst>
      <p:ext uri="{BB962C8B-B14F-4D97-AF65-F5344CB8AC3E}">
        <p14:creationId xmlns:p14="http://schemas.microsoft.com/office/powerpoint/2010/main" val="10403104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set>
                                      <p:cBhvr>
                                        <p:cTn id="12" dur="910" fill="hold">
                                          <p:stCondLst>
                                            <p:cond delay="0"/>
                                          </p:stCondLst>
                                        </p:cTn>
                                        <p:tgtEl>
                                          <p:spTgt spid="6"/>
                                        </p:tgtEl>
                                        <p:attrNameLst>
                                          <p:attrName>style.rotation</p:attrName>
                                        </p:attrNameLst>
                                      </p:cBhvr>
                                      <p:to>
                                        <p:strVal val="-45.0"/>
                                      </p:to>
                                    </p:set>
                                    <p:anim calcmode="lin" valueType="num">
                                      <p:cBhvr>
                                        <p:cTn id="13" dur="910" fill="hold">
                                          <p:stCondLst>
                                            <p:cond delay="910"/>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4" dur="910"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5" dur="312" decel="50000" autoRev="1" fill="hold">
                                          <p:stCondLst>
                                            <p:cond delay="910"/>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6" dur="272" fill="hold">
                                          <p:stCondLst>
                                            <p:cond delay="1728"/>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17" fill="hold">
                            <p:stCondLst>
                              <p:cond delay="2000"/>
                            </p:stCondLst>
                            <p:childTnLst>
                              <p:par>
                                <p:cTn id="18" presetID="24"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to="" calcmode="lin" valueType="num">
                                      <p:cBhvr>
                                        <p:cTn id="20"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8672" y="69532"/>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Başlık 1"/>
          <p:cNvSpPr>
            <a:spLocks noGrp="1"/>
          </p:cNvSpPr>
          <p:nvPr>
            <p:ph type="title"/>
          </p:nvPr>
        </p:nvSpPr>
        <p:spPr>
          <a:xfrm>
            <a:off x="611560" y="69533"/>
            <a:ext cx="8229600" cy="523220"/>
          </a:xfrm>
        </p:spPr>
        <p:txBody>
          <a:bodyPr>
            <a:normAutofit fontScale="90000"/>
          </a:bodyPr>
          <a:lstStyle/>
          <a:p>
            <a:r>
              <a:rPr lang="tr-TR" b="1" dirty="0">
                <a:solidFill>
                  <a:schemeClr val="bg1"/>
                </a:solidFill>
              </a:rPr>
              <a:t>Başarıya Nasıl Ulaşırız?</a:t>
            </a:r>
          </a:p>
        </p:txBody>
      </p:sp>
      <p:sp>
        <p:nvSpPr>
          <p:cNvPr id="3" name="İçerik Yer Tutucusu 2"/>
          <p:cNvSpPr>
            <a:spLocks noGrp="1"/>
          </p:cNvSpPr>
          <p:nvPr>
            <p:ph idx="1"/>
          </p:nvPr>
        </p:nvSpPr>
        <p:spPr/>
        <p:txBody>
          <a:bodyPr/>
          <a:lstStyle/>
          <a:p>
            <a:r>
              <a:rPr lang="tr-TR" dirty="0"/>
              <a:t>Hayatımızdaki başarıları; sevdiğimiz şeyler </a:t>
            </a:r>
            <a:r>
              <a:rPr lang="tr-TR" sz="2800" dirty="0">
                <a:solidFill>
                  <a:srgbClr val="FF0000"/>
                </a:solidFill>
              </a:rPr>
              <a:t>(</a:t>
            </a:r>
            <a:r>
              <a:rPr lang="tr-TR" sz="2800" dirty="0" err="1">
                <a:solidFill>
                  <a:srgbClr val="FF0000"/>
                </a:solidFill>
              </a:rPr>
              <a:t>tv</a:t>
            </a:r>
            <a:r>
              <a:rPr lang="tr-TR" sz="2800" dirty="0">
                <a:solidFill>
                  <a:srgbClr val="FF0000"/>
                </a:solidFill>
              </a:rPr>
              <a:t> izlemek, telefonla oynamak vb.) </a:t>
            </a:r>
            <a:r>
              <a:rPr lang="tr-TR" dirty="0"/>
              <a:t>karşısındaki tutumuzla değil, sevmesek de yapmamız gereken şeyler </a:t>
            </a:r>
            <a:r>
              <a:rPr lang="tr-TR" sz="2800" dirty="0">
                <a:solidFill>
                  <a:srgbClr val="FF0000"/>
                </a:solidFill>
              </a:rPr>
              <a:t>(matematik çalışmak, kitap okumak </a:t>
            </a:r>
            <a:r>
              <a:rPr lang="tr-TR" sz="2800" dirty="0" err="1">
                <a:solidFill>
                  <a:srgbClr val="FF0000"/>
                </a:solidFill>
              </a:rPr>
              <a:t>v.b</a:t>
            </a:r>
            <a:r>
              <a:rPr lang="tr-TR" sz="2800" dirty="0">
                <a:solidFill>
                  <a:srgbClr val="FF0000"/>
                </a:solidFill>
              </a:rPr>
              <a:t>.) </a:t>
            </a:r>
            <a:r>
              <a:rPr lang="tr-TR" dirty="0"/>
              <a:t>karşısındaki tavrımızla belirleriz.</a:t>
            </a:r>
          </a:p>
        </p:txBody>
      </p:sp>
    </p:spTree>
    <p:extLst>
      <p:ext uri="{BB962C8B-B14F-4D97-AF65-F5344CB8AC3E}">
        <p14:creationId xmlns:p14="http://schemas.microsoft.com/office/powerpoint/2010/main" val="393683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8913"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Başlık 1"/>
          <p:cNvSpPr>
            <a:spLocks noGrp="1"/>
          </p:cNvSpPr>
          <p:nvPr>
            <p:ph type="title"/>
          </p:nvPr>
        </p:nvSpPr>
        <p:spPr>
          <a:xfrm>
            <a:off x="0" y="205979"/>
            <a:ext cx="8686800" cy="440719"/>
          </a:xfrm>
        </p:spPr>
        <p:txBody>
          <a:bodyPr>
            <a:normAutofit fontScale="90000"/>
          </a:bodyPr>
          <a:lstStyle/>
          <a:p>
            <a:r>
              <a:rPr lang="tr-TR" b="1" dirty="0">
                <a:solidFill>
                  <a:schemeClr val="bg1"/>
                </a:solidFill>
              </a:rPr>
              <a:t>Zorlukla Karşılaştığımızda Ne yapıyoruz?</a:t>
            </a:r>
          </a:p>
        </p:txBody>
      </p:sp>
      <p:sp>
        <p:nvSpPr>
          <p:cNvPr id="3" name="İçerik Yer Tutucusu 2"/>
          <p:cNvSpPr>
            <a:spLocks noGrp="1"/>
          </p:cNvSpPr>
          <p:nvPr>
            <p:ph idx="1"/>
          </p:nvPr>
        </p:nvSpPr>
        <p:spPr/>
        <p:txBody>
          <a:bodyPr>
            <a:normAutofit lnSpcReduction="10000"/>
          </a:bodyPr>
          <a:lstStyle/>
          <a:p>
            <a:r>
              <a:rPr lang="tr-TR" dirty="0"/>
              <a:t>İsyan etmek</a:t>
            </a:r>
          </a:p>
          <a:p>
            <a:r>
              <a:rPr lang="tr-TR" dirty="0"/>
              <a:t>İnkar etmek</a:t>
            </a:r>
          </a:p>
          <a:p>
            <a:r>
              <a:rPr lang="tr-TR" dirty="0"/>
              <a:t>Söylenmek</a:t>
            </a:r>
          </a:p>
          <a:p>
            <a:r>
              <a:rPr lang="tr-TR" dirty="0"/>
              <a:t>Başkasını suçlamak</a:t>
            </a:r>
          </a:p>
          <a:p>
            <a:r>
              <a:rPr lang="tr-TR" dirty="0"/>
              <a:t>Depresyona girmek</a:t>
            </a:r>
          </a:p>
          <a:p>
            <a:r>
              <a:rPr lang="tr-TR" b="1" dirty="0">
                <a:solidFill>
                  <a:srgbClr val="0070C0"/>
                </a:solidFill>
              </a:rPr>
              <a:t>Mücadele etmek</a:t>
            </a:r>
          </a:p>
        </p:txBody>
      </p:sp>
    </p:spTree>
    <p:extLst>
      <p:ext uri="{BB962C8B-B14F-4D97-AF65-F5344CB8AC3E}">
        <p14:creationId xmlns:p14="http://schemas.microsoft.com/office/powerpoint/2010/main" val="8771999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0" y="123478"/>
            <a:ext cx="9144000" cy="144016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a:xfrm>
            <a:off x="539552" y="699542"/>
            <a:ext cx="8229600" cy="857250"/>
          </a:xfrm>
        </p:spPr>
        <p:txBody>
          <a:bodyPr>
            <a:noAutofit/>
          </a:bodyPr>
          <a:lstStyle/>
          <a:p>
            <a:pPr marL="0" indent="0"/>
            <a:r>
              <a:rPr lang="tr-TR" sz="3200" b="1" i="1" dirty="0">
                <a:solidFill>
                  <a:schemeClr val="bg1"/>
                </a:solidFill>
              </a:rPr>
              <a:t>MAZERETLERİNİZİ TERK EDİN; </a:t>
            </a:r>
            <a:br>
              <a:rPr lang="tr-TR" sz="3200" b="1" i="1" dirty="0">
                <a:solidFill>
                  <a:schemeClr val="bg1"/>
                </a:solidFill>
              </a:rPr>
            </a:br>
            <a:r>
              <a:rPr lang="tr-TR" sz="3200" b="1" i="1" dirty="0">
                <a:solidFill>
                  <a:schemeClr val="bg1"/>
                </a:solidFill>
              </a:rPr>
              <a:t>MAZERETİ OLANLAR, BAŞARILI OLAMAZLAR!</a:t>
            </a:r>
            <a:br>
              <a:rPr lang="tr-TR" sz="3200" dirty="0">
                <a:solidFill>
                  <a:schemeClr val="bg1"/>
                </a:solidFill>
              </a:rPr>
            </a:br>
            <a:endParaRPr lang="tr-TR" sz="3200" dirty="0">
              <a:solidFill>
                <a:schemeClr val="bg1"/>
              </a:solidFill>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635646"/>
            <a:ext cx="60007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3 ÖNEMLİ ÖNERİ</a:t>
            </a:r>
          </a:p>
        </p:txBody>
      </p:sp>
      <p:sp>
        <p:nvSpPr>
          <p:cNvPr id="5" name="Akış Çizelgesi: Sonlandırıcı 4"/>
          <p:cNvSpPr/>
          <p:nvPr/>
        </p:nvSpPr>
        <p:spPr>
          <a:xfrm>
            <a:off x="2132112" y="1027599"/>
            <a:ext cx="4360676" cy="681432"/>
          </a:xfrm>
          <a:prstGeom prst="flowChartTermina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dirty="0"/>
          </a:p>
          <a:p>
            <a:pPr algn="ctr"/>
            <a:r>
              <a:rPr lang="tr-TR" sz="2400" b="1" dirty="0"/>
              <a:t>Yapmanız gerekeni yapın.</a:t>
            </a:r>
          </a:p>
          <a:p>
            <a:pPr algn="ctr"/>
            <a:endParaRPr lang="tr-TR" b="1" dirty="0"/>
          </a:p>
        </p:txBody>
      </p:sp>
      <p:sp>
        <p:nvSpPr>
          <p:cNvPr id="9" name="Akış Çizelgesi: Sonlandırıcı 8"/>
          <p:cNvSpPr/>
          <p:nvPr/>
        </p:nvSpPr>
        <p:spPr>
          <a:xfrm>
            <a:off x="1076282" y="4106848"/>
            <a:ext cx="6472336" cy="681432"/>
          </a:xfrm>
          <a:prstGeom prst="flowChartTerminato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sz="2400" b="1" dirty="0"/>
          </a:p>
          <a:p>
            <a:pPr algn="ctr"/>
            <a:r>
              <a:rPr lang="tr-TR" sz="2400" b="1" dirty="0"/>
              <a:t>O anda isteseniz de istemeseniz de yapın.</a:t>
            </a:r>
          </a:p>
          <a:p>
            <a:pPr algn="ctr"/>
            <a:endParaRPr lang="tr-TR" sz="2400" b="1" dirty="0"/>
          </a:p>
        </p:txBody>
      </p:sp>
      <p:sp>
        <p:nvSpPr>
          <p:cNvPr id="10" name="Akış Çizelgesi: Sonlandırıcı 9"/>
          <p:cNvSpPr/>
          <p:nvPr/>
        </p:nvSpPr>
        <p:spPr>
          <a:xfrm>
            <a:off x="1683296" y="2508697"/>
            <a:ext cx="5529572" cy="681432"/>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b="1" dirty="0"/>
          </a:p>
          <a:p>
            <a:pPr algn="ctr"/>
            <a:endParaRPr lang="tr-TR" b="1" dirty="0"/>
          </a:p>
          <a:p>
            <a:pPr algn="ctr"/>
            <a:r>
              <a:rPr lang="tr-TR" sz="2000" b="1" dirty="0"/>
              <a:t>Bunları yapılması gereken zamanda yapın</a:t>
            </a:r>
            <a:r>
              <a:rPr lang="tr-TR" b="1" dirty="0"/>
              <a:t>.</a:t>
            </a:r>
          </a:p>
          <a:p>
            <a:pPr algn="r"/>
            <a:endParaRPr lang="tr-TR" b="1" dirty="0"/>
          </a:p>
          <a:p>
            <a:pPr algn="r"/>
            <a:endParaRPr lang="tr-TR" b="1" dirty="0"/>
          </a:p>
        </p:txBody>
      </p:sp>
      <p:sp>
        <p:nvSpPr>
          <p:cNvPr id="8" name="Aşağı Ok 7"/>
          <p:cNvSpPr/>
          <p:nvPr/>
        </p:nvSpPr>
        <p:spPr>
          <a:xfrm>
            <a:off x="4205766" y="1779662"/>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şağı Ok 11"/>
          <p:cNvSpPr/>
          <p:nvPr/>
        </p:nvSpPr>
        <p:spPr>
          <a:xfrm>
            <a:off x="4211960" y="3278319"/>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889284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1"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animBg="1"/>
      <p:bldP spid="10" grpId="0" animBg="1"/>
      <p:bldP spid="8"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3 ÖNEMLİ KİŞİLİK ÖZELLİĞİ</a:t>
            </a:r>
          </a:p>
        </p:txBody>
      </p:sp>
      <p:sp>
        <p:nvSpPr>
          <p:cNvPr id="3" name="Beşgen 2"/>
          <p:cNvSpPr/>
          <p:nvPr/>
        </p:nvSpPr>
        <p:spPr>
          <a:xfrm>
            <a:off x="80083" y="2139702"/>
            <a:ext cx="2664296" cy="1262893"/>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a:t>Fahrettin BİNGÖL</a:t>
            </a:r>
          </a:p>
        </p:txBody>
      </p:sp>
      <p:sp>
        <p:nvSpPr>
          <p:cNvPr id="11" name="Beşgen 10"/>
          <p:cNvSpPr/>
          <p:nvPr/>
        </p:nvSpPr>
        <p:spPr>
          <a:xfrm>
            <a:off x="2743179" y="2139702"/>
            <a:ext cx="3492388" cy="1323215"/>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a:t>Psikolojik Danışman/Rehber Öğretmen</a:t>
            </a:r>
          </a:p>
        </p:txBody>
      </p:sp>
      <p:sp>
        <p:nvSpPr>
          <p:cNvPr id="13" name="Beşgen 12"/>
          <p:cNvSpPr/>
          <p:nvPr/>
        </p:nvSpPr>
        <p:spPr>
          <a:xfrm>
            <a:off x="6235567" y="2139702"/>
            <a:ext cx="2664296" cy="1262893"/>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Sunumumuz Bitmiştir…</a:t>
            </a:r>
          </a:p>
        </p:txBody>
      </p:sp>
    </p:spTree>
    <p:extLst>
      <p:ext uri="{BB962C8B-B14F-4D97-AF65-F5344CB8AC3E}">
        <p14:creationId xmlns:p14="http://schemas.microsoft.com/office/powerpoint/2010/main" val="3188895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gtEl>
                                      </p:cBhvr>
                                    </p:animEffect>
                                  </p:childTnLst>
                                </p:cTn>
                              </p:par>
                            </p:childTnLst>
                          </p:cTn>
                        </p:par>
                        <p:par>
                          <p:cTn id="16" fill="hold">
                            <p:stCondLst>
                              <p:cond delay="32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1"/>
                                        </p:tgtEl>
                                        <p:attrNameLst>
                                          <p:attrName>ppt_y</p:attrName>
                                        </p:attrNameLst>
                                      </p:cBhvr>
                                      <p:tavLst>
                                        <p:tav tm="0">
                                          <p:val>
                                            <p:strVal val="#ppt_y"/>
                                          </p:val>
                                        </p:tav>
                                        <p:tav tm="100000">
                                          <p:val>
                                            <p:strVal val="#ppt_y"/>
                                          </p:val>
                                        </p:tav>
                                      </p:tavLst>
                                    </p:anim>
                                    <p:anim calcmode="lin" valueType="num">
                                      <p:cBhvr>
                                        <p:cTn id="2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1"/>
                                        </p:tgtEl>
                                      </p:cBhvr>
                                    </p:animEffect>
                                  </p:childTnLst>
                                </p:cTn>
                              </p:par>
                            </p:childTnLst>
                          </p:cTn>
                        </p:par>
                        <p:par>
                          <p:cTn id="24" fill="hold">
                            <p:stCondLst>
                              <p:cond delay="53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3"/>
                                        </p:tgtEl>
                                        <p:attrNameLst>
                                          <p:attrName>ppt_y</p:attrName>
                                        </p:attrNameLst>
                                      </p:cBhvr>
                                      <p:tavLst>
                                        <p:tav tm="0">
                                          <p:val>
                                            <p:strVal val="#ppt_y"/>
                                          </p:val>
                                        </p:tav>
                                        <p:tav tm="100000">
                                          <p:val>
                                            <p:strVal val="#ppt_y"/>
                                          </p:val>
                                        </p:tav>
                                      </p:tavLst>
                                    </p:anim>
                                    <p:anim calcmode="lin" valueType="num">
                                      <p:cBhvr>
                                        <p:cTn id="2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1" y="0"/>
            <a:ext cx="9144000" cy="5143500"/>
          </a:xfrm>
          <a:prstGeom prst="rect">
            <a:avLst/>
          </a:prstGeom>
        </p:spPr>
      </p:pic>
      <p:sp>
        <p:nvSpPr>
          <p:cNvPr id="3" name="Alt Başlık 2"/>
          <p:cNvSpPr>
            <a:spLocks noGrp="1"/>
          </p:cNvSpPr>
          <p:nvPr>
            <p:ph type="subTitle" idx="1"/>
          </p:nvPr>
        </p:nvSpPr>
        <p:spPr>
          <a:xfrm>
            <a:off x="-23161" y="267494"/>
            <a:ext cx="4883193" cy="3042642"/>
          </a:xfrm>
        </p:spPr>
        <p:txBody>
          <a:bodyPr>
            <a:noAutofit/>
          </a:bodyPr>
          <a:lstStyle/>
          <a:p>
            <a:r>
              <a:rPr lang="tr-TR" sz="6000" b="1" dirty="0">
                <a:solidFill>
                  <a:schemeClr val="tx1">
                    <a:lumMod val="85000"/>
                    <a:lumOff val="15000"/>
                  </a:schemeClr>
                </a:solidFill>
              </a:rPr>
              <a:t>“Mesele, </a:t>
            </a:r>
            <a:r>
              <a:rPr lang="tr-TR" sz="6000" b="1" dirty="0">
                <a:solidFill>
                  <a:srgbClr val="FFFF00"/>
                </a:solidFill>
              </a:rPr>
              <a:t>BAŞARI</a:t>
            </a:r>
            <a:r>
              <a:rPr lang="tr-TR" sz="6000" b="1" dirty="0">
                <a:solidFill>
                  <a:schemeClr val="tx1">
                    <a:lumMod val="85000"/>
                    <a:lumOff val="15000"/>
                  </a:schemeClr>
                </a:solidFill>
              </a:rPr>
              <a:t> ise, motivasyon her şeydir.»</a:t>
            </a:r>
          </a:p>
        </p:txBody>
      </p:sp>
    </p:spTree>
    <p:extLst>
      <p:ext uri="{BB962C8B-B14F-4D97-AF65-F5344CB8AC3E}">
        <p14:creationId xmlns:p14="http://schemas.microsoft.com/office/powerpoint/2010/main" val="112447761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MOTİVASYONUN KAYNAKLARI</a:t>
            </a:r>
          </a:p>
        </p:txBody>
      </p:sp>
      <p:sp>
        <p:nvSpPr>
          <p:cNvPr id="6" name="Bulut 5"/>
          <p:cNvSpPr/>
          <p:nvPr/>
        </p:nvSpPr>
        <p:spPr>
          <a:xfrm>
            <a:off x="611560" y="1347614"/>
            <a:ext cx="3456384" cy="18002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İç </a:t>
            </a:r>
          </a:p>
          <a:p>
            <a:pPr algn="ctr"/>
            <a:r>
              <a:rPr lang="tr-TR"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Motivasyon</a:t>
            </a:r>
          </a:p>
        </p:txBody>
      </p:sp>
      <p:sp>
        <p:nvSpPr>
          <p:cNvPr id="7" name="Bulut 6"/>
          <p:cNvSpPr/>
          <p:nvPr/>
        </p:nvSpPr>
        <p:spPr>
          <a:xfrm>
            <a:off x="4716016" y="1203598"/>
            <a:ext cx="3456384" cy="1800200"/>
          </a:xfrm>
          <a:prstGeom prst="cloud">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Dış</a:t>
            </a:r>
          </a:p>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Motivasyon</a:t>
            </a:r>
          </a:p>
        </p:txBody>
      </p:sp>
      <p:sp>
        <p:nvSpPr>
          <p:cNvPr id="2" name="Metin kutusu 1"/>
          <p:cNvSpPr txBox="1"/>
          <p:nvPr/>
        </p:nvSpPr>
        <p:spPr>
          <a:xfrm>
            <a:off x="1043608" y="3251180"/>
            <a:ext cx="223224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a:solidFill>
                  <a:srgbClr val="0070C0"/>
                </a:solidFill>
              </a:rPr>
              <a:t>Amaç</a:t>
            </a:r>
          </a:p>
        </p:txBody>
      </p:sp>
      <p:sp>
        <p:nvSpPr>
          <p:cNvPr id="4" name="Metin kutusu 3"/>
          <p:cNvSpPr txBox="1"/>
          <p:nvPr/>
        </p:nvSpPr>
        <p:spPr>
          <a:xfrm>
            <a:off x="1043608" y="3750196"/>
            <a:ext cx="223224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a:solidFill>
                  <a:srgbClr val="0070C0"/>
                </a:solidFill>
              </a:rPr>
              <a:t>Öğrenme İsteği</a:t>
            </a:r>
          </a:p>
        </p:txBody>
      </p:sp>
      <p:sp>
        <p:nvSpPr>
          <p:cNvPr id="8" name="Metin kutusu 7"/>
          <p:cNvSpPr txBox="1"/>
          <p:nvPr/>
        </p:nvSpPr>
        <p:spPr>
          <a:xfrm>
            <a:off x="1043608" y="4338645"/>
            <a:ext cx="223224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a:solidFill>
                  <a:srgbClr val="0070C0"/>
                </a:solidFill>
              </a:rPr>
              <a:t>Merak-İlgi-Sevgi</a:t>
            </a:r>
          </a:p>
        </p:txBody>
      </p:sp>
      <p:sp>
        <p:nvSpPr>
          <p:cNvPr id="9" name="Metin kutusu 8"/>
          <p:cNvSpPr txBox="1"/>
          <p:nvPr/>
        </p:nvSpPr>
        <p:spPr>
          <a:xfrm>
            <a:off x="5436096" y="3133544"/>
            <a:ext cx="2232248"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Ödül-Ceza</a:t>
            </a:r>
            <a:endParaRPr lang="tr-TR" b="1" dirty="0">
              <a:solidFill>
                <a:srgbClr val="0070C0"/>
              </a:solidFill>
            </a:endParaRPr>
          </a:p>
        </p:txBody>
      </p:sp>
      <p:sp>
        <p:nvSpPr>
          <p:cNvPr id="10" name="Metin kutusu 9"/>
          <p:cNvSpPr txBox="1"/>
          <p:nvPr/>
        </p:nvSpPr>
        <p:spPr>
          <a:xfrm>
            <a:off x="5436096" y="3729198"/>
            <a:ext cx="2232248"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Not</a:t>
            </a:r>
          </a:p>
        </p:txBody>
      </p:sp>
      <p:sp>
        <p:nvSpPr>
          <p:cNvPr id="11" name="Metin kutusu 10"/>
          <p:cNvSpPr txBox="1"/>
          <p:nvPr/>
        </p:nvSpPr>
        <p:spPr>
          <a:xfrm>
            <a:off x="5436096" y="4400238"/>
            <a:ext cx="2232248"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Aile-Öğretmen</a:t>
            </a:r>
          </a:p>
        </p:txBody>
      </p:sp>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0-#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1+#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
                                        <p:tgtEl>
                                          <p:spTgt spid="2"/>
                                        </p:tgtEl>
                                      </p:cBhvr>
                                    </p:animEffect>
                                    <p:anim calcmode="lin" valueType="num">
                                      <p:cBhvr>
                                        <p:cTn id="25" dur="400" fill="hold"/>
                                        <p:tgtEl>
                                          <p:spTgt spid="2"/>
                                        </p:tgtEl>
                                        <p:attrNameLst>
                                          <p:attrName>ppt_x</p:attrName>
                                        </p:attrNameLst>
                                      </p:cBhvr>
                                      <p:tavLst>
                                        <p:tav tm="0">
                                          <p:val>
                                            <p:strVal val="#ppt_x"/>
                                          </p:val>
                                        </p:tav>
                                        <p:tav tm="100000">
                                          <p:val>
                                            <p:strVal val="#ppt_x"/>
                                          </p:val>
                                        </p:tav>
                                      </p:tavLst>
                                    </p:anim>
                                    <p:anim calcmode="lin" valueType="num">
                                      <p:cBhvr>
                                        <p:cTn id="26" dur="400" fill="hold"/>
                                        <p:tgtEl>
                                          <p:spTgt spid="2"/>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9" fill="hold">
                            <p:stCondLst>
                              <p:cond delay="1000"/>
                            </p:stCondLst>
                            <p:childTnLst>
                              <p:par>
                                <p:cTn id="30" presetID="43"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
                                        <p:tgtEl>
                                          <p:spTgt spid="4"/>
                                        </p:tgtEl>
                                      </p:cBhvr>
                                    </p:animEffect>
                                    <p:anim calcmode="lin" valueType="num">
                                      <p:cBhvr>
                                        <p:cTn id="33" dur="400" fill="hold"/>
                                        <p:tgtEl>
                                          <p:spTgt spid="4"/>
                                        </p:tgtEl>
                                        <p:attrNameLst>
                                          <p:attrName>ppt_x</p:attrName>
                                        </p:attrNameLst>
                                      </p:cBhvr>
                                      <p:tavLst>
                                        <p:tav tm="0">
                                          <p:val>
                                            <p:strVal val="#ppt_x"/>
                                          </p:val>
                                        </p:tav>
                                        <p:tav tm="100000">
                                          <p:val>
                                            <p:strVal val="#ppt_x"/>
                                          </p:val>
                                        </p:tav>
                                      </p:tavLst>
                                    </p:anim>
                                    <p:anim calcmode="lin" valueType="num">
                                      <p:cBhvr>
                                        <p:cTn id="34" dur="400" fill="hold"/>
                                        <p:tgtEl>
                                          <p:spTgt spid="4"/>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7" fill="hold">
                            <p:stCondLst>
                              <p:cond delay="2000"/>
                            </p:stCondLst>
                            <p:childTnLst>
                              <p:par>
                                <p:cTn id="38" presetID="43"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
                                        <p:tgtEl>
                                          <p:spTgt spid="8"/>
                                        </p:tgtEl>
                                      </p:cBhvr>
                                    </p:animEffect>
                                    <p:anim calcmode="lin" valueType="num">
                                      <p:cBhvr>
                                        <p:cTn id="41" dur="400" fill="hold"/>
                                        <p:tgtEl>
                                          <p:spTgt spid="8"/>
                                        </p:tgtEl>
                                        <p:attrNameLst>
                                          <p:attrName>ppt_x</p:attrName>
                                        </p:attrNameLst>
                                      </p:cBhvr>
                                      <p:tavLst>
                                        <p:tav tm="0">
                                          <p:val>
                                            <p:strVal val="#ppt_x"/>
                                          </p:val>
                                        </p:tav>
                                        <p:tav tm="100000">
                                          <p:val>
                                            <p:strVal val="#ppt_x"/>
                                          </p:val>
                                        </p:tav>
                                      </p:tavLst>
                                    </p:anim>
                                    <p:anim calcmode="lin" valueType="num">
                                      <p:cBhvr>
                                        <p:cTn id="42" dur="400" fill="hold"/>
                                        <p:tgtEl>
                                          <p:spTgt spid="8"/>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3"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
                                        <p:tgtEl>
                                          <p:spTgt spid="9"/>
                                        </p:tgtEl>
                                      </p:cBhvr>
                                    </p:animEffect>
                                    <p:anim calcmode="lin" valueType="num">
                                      <p:cBhvr>
                                        <p:cTn id="50" dur="400" fill="hold"/>
                                        <p:tgtEl>
                                          <p:spTgt spid="9"/>
                                        </p:tgtEl>
                                        <p:attrNameLst>
                                          <p:attrName>ppt_x</p:attrName>
                                        </p:attrNameLst>
                                      </p:cBhvr>
                                      <p:tavLst>
                                        <p:tav tm="0">
                                          <p:val>
                                            <p:strVal val="#ppt_x"/>
                                          </p:val>
                                        </p:tav>
                                        <p:tav tm="100000">
                                          <p:val>
                                            <p:strVal val="#ppt_x"/>
                                          </p:val>
                                        </p:tav>
                                      </p:tavLst>
                                    </p:anim>
                                    <p:anim calcmode="lin" valueType="num">
                                      <p:cBhvr>
                                        <p:cTn id="51" dur="400" fill="hold"/>
                                        <p:tgtEl>
                                          <p:spTgt spid="9"/>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4" fill="hold">
                            <p:stCondLst>
                              <p:cond delay="1000"/>
                            </p:stCondLst>
                            <p:childTnLst>
                              <p:par>
                                <p:cTn id="55" presetID="43"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
                                        <p:tgtEl>
                                          <p:spTgt spid="10"/>
                                        </p:tgtEl>
                                      </p:cBhvr>
                                    </p:animEffect>
                                    <p:anim calcmode="lin" valueType="num">
                                      <p:cBhvr>
                                        <p:cTn id="58" dur="400" fill="hold"/>
                                        <p:tgtEl>
                                          <p:spTgt spid="10"/>
                                        </p:tgtEl>
                                        <p:attrNameLst>
                                          <p:attrName>ppt_x</p:attrName>
                                        </p:attrNameLst>
                                      </p:cBhvr>
                                      <p:tavLst>
                                        <p:tav tm="0">
                                          <p:val>
                                            <p:strVal val="#ppt_x"/>
                                          </p:val>
                                        </p:tav>
                                        <p:tav tm="100000">
                                          <p:val>
                                            <p:strVal val="#ppt_x"/>
                                          </p:val>
                                        </p:tav>
                                      </p:tavLst>
                                    </p:anim>
                                    <p:anim calcmode="lin" valueType="num">
                                      <p:cBhvr>
                                        <p:cTn id="59" dur="400" fill="hold"/>
                                        <p:tgtEl>
                                          <p:spTgt spid="10"/>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62" fill="hold">
                            <p:stCondLst>
                              <p:cond delay="2000"/>
                            </p:stCondLst>
                            <p:childTnLst>
                              <p:par>
                                <p:cTn id="63" presetID="43"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
                                        <p:tgtEl>
                                          <p:spTgt spid="11"/>
                                        </p:tgtEl>
                                      </p:cBhvr>
                                    </p:animEffect>
                                    <p:anim calcmode="lin" valueType="num">
                                      <p:cBhvr>
                                        <p:cTn id="66" dur="400" fill="hold"/>
                                        <p:tgtEl>
                                          <p:spTgt spid="11"/>
                                        </p:tgtEl>
                                        <p:attrNameLst>
                                          <p:attrName>ppt_x</p:attrName>
                                        </p:attrNameLst>
                                      </p:cBhvr>
                                      <p:tavLst>
                                        <p:tav tm="0">
                                          <p:val>
                                            <p:strVal val="#ppt_x"/>
                                          </p:val>
                                        </p:tav>
                                        <p:tav tm="100000">
                                          <p:val>
                                            <p:strVal val="#ppt_x"/>
                                          </p:val>
                                        </p:tav>
                                      </p:tavLst>
                                    </p:anim>
                                    <p:anim calcmode="lin" valueType="num">
                                      <p:cBhvr>
                                        <p:cTn id="67" dur="400" fill="hold"/>
                                        <p:tgtEl>
                                          <p:spTgt spid="11"/>
                                        </p:tgtEl>
                                        <p:attrNameLst>
                                          <p:attrName>ppt_y</p:attrName>
                                        </p:attrNameLst>
                                      </p:cBhvr>
                                      <p:tavLst>
                                        <p:tav tm="0">
                                          <p:val>
                                            <p:strVal val="#ppt_y+0.31"/>
                                          </p:val>
                                        </p:tav>
                                        <p:tav tm="100000">
                                          <p:val>
                                            <p:strVal val="#ppt_y+0.31"/>
                                          </p:val>
                                        </p:tav>
                                      </p:tavLst>
                                    </p:anim>
                                    <p:anim calcmode="lin" valueType="num">
                                      <p:cBhvr>
                                        <p:cTn id="68"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2" grpId="0" animBg="1"/>
      <p:bldP spid="4"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MOTİVASYONUN PARÇALARI</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235" y="1707654"/>
            <a:ext cx="4072740" cy="2448272"/>
          </a:xfrm>
          <a:prstGeom prst="rect">
            <a:avLst/>
          </a:prstGeom>
        </p:spPr>
      </p:pic>
      <p:sp>
        <p:nvSpPr>
          <p:cNvPr id="6" name="Yuvarlatılmış Dikdörtgen 5"/>
          <p:cNvSpPr/>
          <p:nvPr/>
        </p:nvSpPr>
        <p:spPr>
          <a:xfrm>
            <a:off x="4543328" y="1707654"/>
            <a:ext cx="26209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t>Harekete Geçme</a:t>
            </a:r>
          </a:p>
        </p:txBody>
      </p:sp>
      <p:sp>
        <p:nvSpPr>
          <p:cNvPr id="7" name="Yuvarlatılmış Dikdörtgen 6"/>
          <p:cNvSpPr/>
          <p:nvPr/>
        </p:nvSpPr>
        <p:spPr>
          <a:xfrm>
            <a:off x="4543328" y="2283718"/>
            <a:ext cx="3629072" cy="64807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tr-TR" sz="2800" b="1" dirty="0"/>
              <a:t>Devamlılık</a:t>
            </a:r>
          </a:p>
        </p:txBody>
      </p:sp>
      <p:sp>
        <p:nvSpPr>
          <p:cNvPr id="8" name="Yuvarlatılmış Dikdörtgen 7"/>
          <p:cNvSpPr/>
          <p:nvPr/>
        </p:nvSpPr>
        <p:spPr>
          <a:xfrm>
            <a:off x="4548814" y="2931790"/>
            <a:ext cx="4104456" cy="64807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tr-TR" sz="2800" b="1" dirty="0"/>
              <a:t>Yoğunluk</a:t>
            </a:r>
          </a:p>
        </p:txBody>
      </p:sp>
    </p:spTree>
    <p:extLst>
      <p:ext uri="{BB962C8B-B14F-4D97-AF65-F5344CB8AC3E}">
        <p14:creationId xmlns:p14="http://schemas.microsoft.com/office/powerpoint/2010/main" val="8469574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43"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
                                        <p:tgtEl>
                                          <p:spTgt spid="6"/>
                                        </p:tgtEl>
                                      </p:cBhvr>
                                    </p:animEffect>
                                    <p:anim calcmode="lin" valueType="num">
                                      <p:cBhvr>
                                        <p:cTn id="19" dur="400" fill="hold"/>
                                        <p:tgtEl>
                                          <p:spTgt spid="6"/>
                                        </p:tgtEl>
                                        <p:attrNameLst>
                                          <p:attrName>ppt_x</p:attrName>
                                        </p:attrNameLst>
                                      </p:cBhvr>
                                      <p:tavLst>
                                        <p:tav tm="0">
                                          <p:val>
                                            <p:strVal val="#ppt_x"/>
                                          </p:val>
                                        </p:tav>
                                        <p:tav tm="100000">
                                          <p:val>
                                            <p:strVal val="#ppt_x"/>
                                          </p:val>
                                        </p:tav>
                                      </p:tavLst>
                                    </p:anim>
                                    <p:anim calcmode="lin" valueType="num">
                                      <p:cBhvr>
                                        <p:cTn id="20" dur="400" fill="hold"/>
                                        <p:tgtEl>
                                          <p:spTgt spid="6"/>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3" fill="hold">
                            <p:stCondLst>
                              <p:cond delay="3000"/>
                            </p:stCondLst>
                            <p:childTnLst>
                              <p:par>
                                <p:cTn id="24" presetID="43"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
                                        <p:tgtEl>
                                          <p:spTgt spid="7"/>
                                        </p:tgtEl>
                                      </p:cBhvr>
                                    </p:animEffect>
                                    <p:anim calcmode="lin" valueType="num">
                                      <p:cBhvr>
                                        <p:cTn id="27" dur="400" fill="hold"/>
                                        <p:tgtEl>
                                          <p:spTgt spid="7"/>
                                        </p:tgtEl>
                                        <p:attrNameLst>
                                          <p:attrName>ppt_x</p:attrName>
                                        </p:attrNameLst>
                                      </p:cBhvr>
                                      <p:tavLst>
                                        <p:tav tm="0">
                                          <p:val>
                                            <p:strVal val="#ppt_x"/>
                                          </p:val>
                                        </p:tav>
                                        <p:tav tm="100000">
                                          <p:val>
                                            <p:strVal val="#ppt_x"/>
                                          </p:val>
                                        </p:tav>
                                      </p:tavLst>
                                    </p:anim>
                                    <p:anim calcmode="lin" valueType="num">
                                      <p:cBhvr>
                                        <p:cTn id="28" dur="400" fill="hold"/>
                                        <p:tgtEl>
                                          <p:spTgt spid="7"/>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1" fill="hold">
                            <p:stCondLst>
                              <p:cond delay="4000"/>
                            </p:stCondLst>
                            <p:childTnLst>
                              <p:par>
                                <p:cTn id="32" presetID="43"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
                                        <p:tgtEl>
                                          <p:spTgt spid="8"/>
                                        </p:tgtEl>
                                      </p:cBhvr>
                                    </p:animEffect>
                                    <p:anim calcmode="lin" valueType="num">
                                      <p:cBhvr>
                                        <p:cTn id="35" dur="400" fill="hold"/>
                                        <p:tgtEl>
                                          <p:spTgt spid="8"/>
                                        </p:tgtEl>
                                        <p:attrNameLst>
                                          <p:attrName>ppt_x</p:attrName>
                                        </p:attrNameLst>
                                      </p:cBhvr>
                                      <p:tavLst>
                                        <p:tav tm="0">
                                          <p:val>
                                            <p:strVal val="#ppt_x"/>
                                          </p:val>
                                        </p:tav>
                                        <p:tav tm="100000">
                                          <p:val>
                                            <p:strVal val="#ppt_x"/>
                                          </p:val>
                                        </p:tav>
                                      </p:tavLst>
                                    </p:anim>
                                    <p:anim calcmode="lin" valueType="num">
                                      <p:cBhvr>
                                        <p:cTn id="36" dur="400" fill="hold"/>
                                        <p:tgtEl>
                                          <p:spTgt spid="8"/>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330" y="123478"/>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MOTİVASYONU AZALTAN ETKENLER</a:t>
            </a:r>
          </a:p>
        </p:txBody>
      </p:sp>
      <p:sp>
        <p:nvSpPr>
          <p:cNvPr id="6" name="Yuvarlatılmış Dikdörtgen 5"/>
          <p:cNvSpPr/>
          <p:nvPr/>
        </p:nvSpPr>
        <p:spPr>
          <a:xfrm>
            <a:off x="2627784" y="2322687"/>
            <a:ext cx="3096344" cy="72008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tr-TR" sz="2400" b="1" dirty="0"/>
              <a:t>Ümitsizliğe Düşmek</a:t>
            </a:r>
          </a:p>
        </p:txBody>
      </p:sp>
      <p:sp>
        <p:nvSpPr>
          <p:cNvPr id="7" name="Yuvarlatılmış Dikdörtgen 6"/>
          <p:cNvSpPr/>
          <p:nvPr/>
        </p:nvSpPr>
        <p:spPr>
          <a:xfrm>
            <a:off x="1691680" y="3932257"/>
            <a:ext cx="4752527" cy="103384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2800" b="1" dirty="0"/>
              <a:t>Hedefin Olmaması</a:t>
            </a:r>
          </a:p>
        </p:txBody>
      </p:sp>
      <p:sp>
        <p:nvSpPr>
          <p:cNvPr id="8" name="Yuvarlatılmış Dikdörtgen 7"/>
          <p:cNvSpPr/>
          <p:nvPr/>
        </p:nvSpPr>
        <p:spPr>
          <a:xfrm>
            <a:off x="3185651" y="1005664"/>
            <a:ext cx="1872208" cy="64807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sz="2800" b="1" dirty="0"/>
              <a:t>Kararsızlık</a:t>
            </a:r>
          </a:p>
        </p:txBody>
      </p:sp>
      <p:sp>
        <p:nvSpPr>
          <p:cNvPr id="9" name="Yuvarlatılmış Dikdörtgen 8"/>
          <p:cNvSpPr/>
          <p:nvPr/>
        </p:nvSpPr>
        <p:spPr>
          <a:xfrm>
            <a:off x="2195736" y="3042766"/>
            <a:ext cx="3816424" cy="91522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sz="2800" b="1" dirty="0"/>
              <a:t>Dersi sevmemek</a:t>
            </a:r>
          </a:p>
        </p:txBody>
      </p:sp>
      <p:sp>
        <p:nvSpPr>
          <p:cNvPr id="10" name="Yuvarlatılmış Dikdörtgen 9"/>
          <p:cNvSpPr/>
          <p:nvPr/>
        </p:nvSpPr>
        <p:spPr>
          <a:xfrm>
            <a:off x="2969626" y="1653736"/>
            <a:ext cx="2394461" cy="64807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tr-TR" sz="2800" b="1" dirty="0"/>
              <a:t>Bakış Açısı</a:t>
            </a:r>
          </a:p>
        </p:txBody>
      </p:sp>
    </p:spTree>
    <p:extLst>
      <p:ext uri="{BB962C8B-B14F-4D97-AF65-F5344CB8AC3E}">
        <p14:creationId xmlns:p14="http://schemas.microsoft.com/office/powerpoint/2010/main" val="28422429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down)">
                                      <p:cBhvr>
                                        <p:cTn id="66" dur="580">
                                          <p:stCondLst>
                                            <p:cond delay="0"/>
                                          </p:stCondLst>
                                        </p:cTn>
                                        <p:tgtEl>
                                          <p:spTgt spid="10"/>
                                        </p:tgtEl>
                                      </p:cBhvr>
                                    </p:animEffect>
                                    <p:anim calcmode="lin" valueType="num">
                                      <p:cBhvr>
                                        <p:cTn id="6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2" dur="26">
                                          <p:stCondLst>
                                            <p:cond delay="650"/>
                                          </p:stCondLst>
                                        </p:cTn>
                                        <p:tgtEl>
                                          <p:spTgt spid="10"/>
                                        </p:tgtEl>
                                      </p:cBhvr>
                                      <p:to x="100000" y="60000"/>
                                    </p:animScale>
                                    <p:animScale>
                                      <p:cBhvr>
                                        <p:cTn id="73" dur="166" decel="50000">
                                          <p:stCondLst>
                                            <p:cond delay="676"/>
                                          </p:stCondLst>
                                        </p:cTn>
                                        <p:tgtEl>
                                          <p:spTgt spid="10"/>
                                        </p:tgtEl>
                                      </p:cBhvr>
                                      <p:to x="100000" y="100000"/>
                                    </p:animScale>
                                    <p:animScale>
                                      <p:cBhvr>
                                        <p:cTn id="74" dur="26">
                                          <p:stCondLst>
                                            <p:cond delay="1312"/>
                                          </p:stCondLst>
                                        </p:cTn>
                                        <p:tgtEl>
                                          <p:spTgt spid="10"/>
                                        </p:tgtEl>
                                      </p:cBhvr>
                                      <p:to x="100000" y="80000"/>
                                    </p:animScale>
                                    <p:animScale>
                                      <p:cBhvr>
                                        <p:cTn id="75" dur="166" decel="50000">
                                          <p:stCondLst>
                                            <p:cond delay="1338"/>
                                          </p:stCondLst>
                                        </p:cTn>
                                        <p:tgtEl>
                                          <p:spTgt spid="10"/>
                                        </p:tgtEl>
                                      </p:cBhvr>
                                      <p:to x="100000" y="100000"/>
                                    </p:animScale>
                                    <p:animScale>
                                      <p:cBhvr>
                                        <p:cTn id="76" dur="26">
                                          <p:stCondLst>
                                            <p:cond delay="1642"/>
                                          </p:stCondLst>
                                        </p:cTn>
                                        <p:tgtEl>
                                          <p:spTgt spid="10"/>
                                        </p:tgtEl>
                                      </p:cBhvr>
                                      <p:to x="100000" y="90000"/>
                                    </p:animScale>
                                    <p:animScale>
                                      <p:cBhvr>
                                        <p:cTn id="77" dur="166" decel="50000">
                                          <p:stCondLst>
                                            <p:cond delay="1668"/>
                                          </p:stCondLst>
                                        </p:cTn>
                                        <p:tgtEl>
                                          <p:spTgt spid="10"/>
                                        </p:tgtEl>
                                      </p:cBhvr>
                                      <p:to x="100000" y="100000"/>
                                    </p:animScale>
                                    <p:animScale>
                                      <p:cBhvr>
                                        <p:cTn id="78" dur="26">
                                          <p:stCondLst>
                                            <p:cond delay="1808"/>
                                          </p:stCondLst>
                                        </p:cTn>
                                        <p:tgtEl>
                                          <p:spTgt spid="10"/>
                                        </p:tgtEl>
                                      </p:cBhvr>
                                      <p:to x="100000" y="95000"/>
                                    </p:animScale>
                                    <p:animScale>
                                      <p:cBhvr>
                                        <p:cTn id="79" dur="166" decel="50000">
                                          <p:stCondLst>
                                            <p:cond delay="1834"/>
                                          </p:stCondLst>
                                        </p:cTn>
                                        <p:tgtEl>
                                          <p:spTgt spid="10"/>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down)">
                                      <p:cBhvr>
                                        <p:cTn id="84" dur="580">
                                          <p:stCondLst>
                                            <p:cond delay="0"/>
                                          </p:stCondLst>
                                        </p:cTn>
                                        <p:tgtEl>
                                          <p:spTgt spid="8"/>
                                        </p:tgtEl>
                                      </p:cBhvr>
                                    </p:animEffect>
                                    <p:anim calcmode="lin" valueType="num">
                                      <p:cBhvr>
                                        <p:cTn id="8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0" dur="26">
                                          <p:stCondLst>
                                            <p:cond delay="650"/>
                                          </p:stCondLst>
                                        </p:cTn>
                                        <p:tgtEl>
                                          <p:spTgt spid="8"/>
                                        </p:tgtEl>
                                      </p:cBhvr>
                                      <p:to x="100000" y="60000"/>
                                    </p:animScale>
                                    <p:animScale>
                                      <p:cBhvr>
                                        <p:cTn id="91" dur="166" decel="50000">
                                          <p:stCondLst>
                                            <p:cond delay="676"/>
                                          </p:stCondLst>
                                        </p:cTn>
                                        <p:tgtEl>
                                          <p:spTgt spid="8"/>
                                        </p:tgtEl>
                                      </p:cBhvr>
                                      <p:to x="100000" y="100000"/>
                                    </p:animScale>
                                    <p:animScale>
                                      <p:cBhvr>
                                        <p:cTn id="92" dur="26">
                                          <p:stCondLst>
                                            <p:cond delay="1312"/>
                                          </p:stCondLst>
                                        </p:cTn>
                                        <p:tgtEl>
                                          <p:spTgt spid="8"/>
                                        </p:tgtEl>
                                      </p:cBhvr>
                                      <p:to x="100000" y="80000"/>
                                    </p:animScale>
                                    <p:animScale>
                                      <p:cBhvr>
                                        <p:cTn id="93" dur="166" decel="50000">
                                          <p:stCondLst>
                                            <p:cond delay="1338"/>
                                          </p:stCondLst>
                                        </p:cTn>
                                        <p:tgtEl>
                                          <p:spTgt spid="8"/>
                                        </p:tgtEl>
                                      </p:cBhvr>
                                      <p:to x="100000" y="100000"/>
                                    </p:animScale>
                                    <p:animScale>
                                      <p:cBhvr>
                                        <p:cTn id="94" dur="26">
                                          <p:stCondLst>
                                            <p:cond delay="1642"/>
                                          </p:stCondLst>
                                        </p:cTn>
                                        <p:tgtEl>
                                          <p:spTgt spid="8"/>
                                        </p:tgtEl>
                                      </p:cBhvr>
                                      <p:to x="100000" y="90000"/>
                                    </p:animScale>
                                    <p:animScale>
                                      <p:cBhvr>
                                        <p:cTn id="95" dur="166" decel="50000">
                                          <p:stCondLst>
                                            <p:cond delay="1668"/>
                                          </p:stCondLst>
                                        </p:cTn>
                                        <p:tgtEl>
                                          <p:spTgt spid="8"/>
                                        </p:tgtEl>
                                      </p:cBhvr>
                                      <p:to x="100000" y="100000"/>
                                    </p:animScale>
                                    <p:animScale>
                                      <p:cBhvr>
                                        <p:cTn id="96" dur="26">
                                          <p:stCondLst>
                                            <p:cond delay="1808"/>
                                          </p:stCondLst>
                                        </p:cTn>
                                        <p:tgtEl>
                                          <p:spTgt spid="8"/>
                                        </p:tgtEl>
                                      </p:cBhvr>
                                      <p:to x="100000" y="95000"/>
                                    </p:animScale>
                                    <p:animScale>
                                      <p:cBhvr>
                                        <p:cTn id="9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MOTİVASYONU AZALTAN ETKENLER</a:t>
            </a:r>
          </a:p>
        </p:txBody>
      </p:sp>
      <p:sp>
        <p:nvSpPr>
          <p:cNvPr id="11" name="Yuvarlatılmış Dikdörtgen 10"/>
          <p:cNvSpPr/>
          <p:nvPr/>
        </p:nvSpPr>
        <p:spPr>
          <a:xfrm>
            <a:off x="3603365" y="3549572"/>
            <a:ext cx="1649236" cy="64807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tr-TR" sz="2800" b="1" dirty="0"/>
              <a:t>Plansızlık</a:t>
            </a:r>
          </a:p>
        </p:txBody>
      </p:sp>
      <p:sp>
        <p:nvSpPr>
          <p:cNvPr id="12" name="Yuvarlatılmış Dikdörtgen 11"/>
          <p:cNvSpPr/>
          <p:nvPr/>
        </p:nvSpPr>
        <p:spPr>
          <a:xfrm>
            <a:off x="2195736" y="915566"/>
            <a:ext cx="4248472"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tr-TR" sz="2800" b="1" dirty="0"/>
              <a:t>Öğrenilmiş Çaresizlik</a:t>
            </a:r>
          </a:p>
        </p:txBody>
      </p:sp>
      <p:sp>
        <p:nvSpPr>
          <p:cNvPr id="13" name="Yuvarlatılmış Dikdörtgen 12"/>
          <p:cNvSpPr/>
          <p:nvPr/>
        </p:nvSpPr>
        <p:spPr>
          <a:xfrm>
            <a:off x="2555776" y="1834991"/>
            <a:ext cx="3672408" cy="95278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sz="2800" b="1" dirty="0"/>
              <a:t>Başarısızlık Korkusu</a:t>
            </a:r>
          </a:p>
        </p:txBody>
      </p:sp>
      <p:sp>
        <p:nvSpPr>
          <p:cNvPr id="14" name="Yuvarlatılmış Dikdörtgen 13"/>
          <p:cNvSpPr/>
          <p:nvPr/>
        </p:nvSpPr>
        <p:spPr>
          <a:xfrm>
            <a:off x="3167843" y="2846170"/>
            <a:ext cx="2520280" cy="70340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2800" b="1" dirty="0"/>
              <a:t>Kıyaslama</a:t>
            </a:r>
          </a:p>
        </p:txBody>
      </p:sp>
    </p:spTree>
    <p:extLst>
      <p:ext uri="{BB962C8B-B14F-4D97-AF65-F5344CB8AC3E}">
        <p14:creationId xmlns:p14="http://schemas.microsoft.com/office/powerpoint/2010/main" val="13827510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80">
                                          <p:stCondLst>
                                            <p:cond delay="0"/>
                                          </p:stCondLst>
                                        </p:cTn>
                                        <p:tgtEl>
                                          <p:spTgt spid="14"/>
                                        </p:tgtEl>
                                      </p:cBhvr>
                                    </p:animEffect>
                                    <p:anim calcmode="lin" valueType="num">
                                      <p:cBhvr>
                                        <p:cTn id="3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6" dur="26">
                                          <p:stCondLst>
                                            <p:cond delay="650"/>
                                          </p:stCondLst>
                                        </p:cTn>
                                        <p:tgtEl>
                                          <p:spTgt spid="14"/>
                                        </p:tgtEl>
                                      </p:cBhvr>
                                      <p:to x="100000" y="60000"/>
                                    </p:animScale>
                                    <p:animScale>
                                      <p:cBhvr>
                                        <p:cTn id="37" dur="166" decel="50000">
                                          <p:stCondLst>
                                            <p:cond delay="676"/>
                                          </p:stCondLst>
                                        </p:cTn>
                                        <p:tgtEl>
                                          <p:spTgt spid="14"/>
                                        </p:tgtEl>
                                      </p:cBhvr>
                                      <p:to x="100000" y="100000"/>
                                    </p:animScale>
                                    <p:animScale>
                                      <p:cBhvr>
                                        <p:cTn id="38" dur="26">
                                          <p:stCondLst>
                                            <p:cond delay="1312"/>
                                          </p:stCondLst>
                                        </p:cTn>
                                        <p:tgtEl>
                                          <p:spTgt spid="14"/>
                                        </p:tgtEl>
                                      </p:cBhvr>
                                      <p:to x="100000" y="80000"/>
                                    </p:animScale>
                                    <p:animScale>
                                      <p:cBhvr>
                                        <p:cTn id="39" dur="166" decel="50000">
                                          <p:stCondLst>
                                            <p:cond delay="1338"/>
                                          </p:stCondLst>
                                        </p:cTn>
                                        <p:tgtEl>
                                          <p:spTgt spid="14"/>
                                        </p:tgtEl>
                                      </p:cBhvr>
                                      <p:to x="100000" y="100000"/>
                                    </p:animScale>
                                    <p:animScale>
                                      <p:cBhvr>
                                        <p:cTn id="40" dur="26">
                                          <p:stCondLst>
                                            <p:cond delay="1642"/>
                                          </p:stCondLst>
                                        </p:cTn>
                                        <p:tgtEl>
                                          <p:spTgt spid="14"/>
                                        </p:tgtEl>
                                      </p:cBhvr>
                                      <p:to x="100000" y="90000"/>
                                    </p:animScale>
                                    <p:animScale>
                                      <p:cBhvr>
                                        <p:cTn id="41" dur="166" decel="50000">
                                          <p:stCondLst>
                                            <p:cond delay="1668"/>
                                          </p:stCondLst>
                                        </p:cTn>
                                        <p:tgtEl>
                                          <p:spTgt spid="14"/>
                                        </p:tgtEl>
                                      </p:cBhvr>
                                      <p:to x="100000" y="100000"/>
                                    </p:animScale>
                                    <p:animScale>
                                      <p:cBhvr>
                                        <p:cTn id="42" dur="26">
                                          <p:stCondLst>
                                            <p:cond delay="1808"/>
                                          </p:stCondLst>
                                        </p:cTn>
                                        <p:tgtEl>
                                          <p:spTgt spid="14"/>
                                        </p:tgtEl>
                                      </p:cBhvr>
                                      <p:to x="100000" y="95000"/>
                                    </p:animScale>
                                    <p:animScale>
                                      <p:cBhvr>
                                        <p:cTn id="43" dur="166" decel="50000">
                                          <p:stCondLst>
                                            <p:cond delay="1834"/>
                                          </p:stCondLst>
                                        </p:cTn>
                                        <p:tgtEl>
                                          <p:spTgt spid="14"/>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580">
                                          <p:stCondLst>
                                            <p:cond delay="0"/>
                                          </p:stCondLst>
                                        </p:cTn>
                                        <p:tgtEl>
                                          <p:spTgt spid="13"/>
                                        </p:tgtEl>
                                      </p:cBhvr>
                                    </p:animEffect>
                                    <p:anim calcmode="lin" valueType="num">
                                      <p:cBhvr>
                                        <p:cTn id="4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4" dur="26">
                                          <p:stCondLst>
                                            <p:cond delay="650"/>
                                          </p:stCondLst>
                                        </p:cTn>
                                        <p:tgtEl>
                                          <p:spTgt spid="13"/>
                                        </p:tgtEl>
                                      </p:cBhvr>
                                      <p:to x="100000" y="60000"/>
                                    </p:animScale>
                                    <p:animScale>
                                      <p:cBhvr>
                                        <p:cTn id="55" dur="166" decel="50000">
                                          <p:stCondLst>
                                            <p:cond delay="676"/>
                                          </p:stCondLst>
                                        </p:cTn>
                                        <p:tgtEl>
                                          <p:spTgt spid="13"/>
                                        </p:tgtEl>
                                      </p:cBhvr>
                                      <p:to x="100000" y="100000"/>
                                    </p:animScale>
                                    <p:animScale>
                                      <p:cBhvr>
                                        <p:cTn id="56" dur="26">
                                          <p:stCondLst>
                                            <p:cond delay="1312"/>
                                          </p:stCondLst>
                                        </p:cTn>
                                        <p:tgtEl>
                                          <p:spTgt spid="13"/>
                                        </p:tgtEl>
                                      </p:cBhvr>
                                      <p:to x="100000" y="80000"/>
                                    </p:animScale>
                                    <p:animScale>
                                      <p:cBhvr>
                                        <p:cTn id="57" dur="166" decel="50000">
                                          <p:stCondLst>
                                            <p:cond delay="1338"/>
                                          </p:stCondLst>
                                        </p:cTn>
                                        <p:tgtEl>
                                          <p:spTgt spid="13"/>
                                        </p:tgtEl>
                                      </p:cBhvr>
                                      <p:to x="100000" y="100000"/>
                                    </p:animScale>
                                    <p:animScale>
                                      <p:cBhvr>
                                        <p:cTn id="58" dur="26">
                                          <p:stCondLst>
                                            <p:cond delay="1642"/>
                                          </p:stCondLst>
                                        </p:cTn>
                                        <p:tgtEl>
                                          <p:spTgt spid="13"/>
                                        </p:tgtEl>
                                      </p:cBhvr>
                                      <p:to x="100000" y="90000"/>
                                    </p:animScale>
                                    <p:animScale>
                                      <p:cBhvr>
                                        <p:cTn id="59" dur="166" decel="50000">
                                          <p:stCondLst>
                                            <p:cond delay="1668"/>
                                          </p:stCondLst>
                                        </p:cTn>
                                        <p:tgtEl>
                                          <p:spTgt spid="13"/>
                                        </p:tgtEl>
                                      </p:cBhvr>
                                      <p:to x="100000" y="100000"/>
                                    </p:animScale>
                                    <p:animScale>
                                      <p:cBhvr>
                                        <p:cTn id="60" dur="26">
                                          <p:stCondLst>
                                            <p:cond delay="1808"/>
                                          </p:stCondLst>
                                        </p:cTn>
                                        <p:tgtEl>
                                          <p:spTgt spid="13"/>
                                        </p:tgtEl>
                                      </p:cBhvr>
                                      <p:to x="100000" y="95000"/>
                                    </p:animScale>
                                    <p:animScale>
                                      <p:cBhvr>
                                        <p:cTn id="61" dur="166" decel="50000">
                                          <p:stCondLst>
                                            <p:cond delay="1834"/>
                                          </p:stCondLst>
                                        </p:cTn>
                                        <p:tgtEl>
                                          <p:spTgt spid="13"/>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p\Desktop\deney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267494"/>
            <a:ext cx="6095007" cy="4876005"/>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0" y="36661"/>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a:t>Öğrenilmiş Çaresizlik</a:t>
            </a:r>
          </a:p>
        </p:txBody>
      </p:sp>
    </p:spTree>
    <p:extLst>
      <p:ext uri="{BB962C8B-B14F-4D97-AF65-F5344CB8AC3E}">
        <p14:creationId xmlns:p14="http://schemas.microsoft.com/office/powerpoint/2010/main" val="42534371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MOTİVASYONU ARTIRAN ETKENLER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749" y="1313533"/>
            <a:ext cx="1502567" cy="1458017"/>
          </a:xfrm>
          <a:prstGeom prst="rect">
            <a:avLst/>
          </a:prstGeom>
        </p:spPr>
      </p:pic>
      <p:sp>
        <p:nvSpPr>
          <p:cNvPr id="6" name="Yuvarlatılmış Çapraz Köşeli Dikdörtgen 5"/>
          <p:cNvSpPr/>
          <p:nvPr/>
        </p:nvSpPr>
        <p:spPr>
          <a:xfrm>
            <a:off x="524270" y="2771550"/>
            <a:ext cx="1661523" cy="599985"/>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a:t>Hedefin Olması</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5622" y="1563638"/>
            <a:ext cx="2208244" cy="1656183"/>
          </a:xfrm>
          <a:prstGeom prst="rect">
            <a:avLst/>
          </a:prstGeom>
        </p:spPr>
      </p:pic>
      <p:sp>
        <p:nvSpPr>
          <p:cNvPr id="8" name="Yuvarlatılmış Çapraz Köşeli Dikdörtgen 7"/>
          <p:cNvSpPr/>
          <p:nvPr/>
        </p:nvSpPr>
        <p:spPr>
          <a:xfrm>
            <a:off x="3635896" y="3219822"/>
            <a:ext cx="1662965" cy="648072"/>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a:t>Planlı </a:t>
            </a:r>
          </a:p>
          <a:p>
            <a:pPr algn="ctr"/>
            <a:r>
              <a:rPr lang="tr-TR" b="1" dirty="0"/>
              <a:t>Çalışmak</a:t>
            </a:r>
          </a:p>
        </p:txBody>
      </p:sp>
      <p:sp>
        <p:nvSpPr>
          <p:cNvPr id="10" name="Yuvarlatılmış Çapraz Köşeli Dikdörtgen 9"/>
          <p:cNvSpPr/>
          <p:nvPr/>
        </p:nvSpPr>
        <p:spPr>
          <a:xfrm>
            <a:off x="6948264" y="3867894"/>
            <a:ext cx="1710471" cy="648072"/>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a:t>Kendine Güvenmek</a:t>
            </a:r>
          </a:p>
        </p:txBody>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5" y="2309888"/>
            <a:ext cx="2270543" cy="1485998"/>
          </a:xfrm>
          <a:prstGeom prst="rect">
            <a:avLst/>
          </a:prstGeom>
        </p:spPr>
      </p:pic>
    </p:spTree>
    <p:extLst>
      <p:ext uri="{BB962C8B-B14F-4D97-AF65-F5344CB8AC3E}">
        <p14:creationId xmlns:p14="http://schemas.microsoft.com/office/powerpoint/2010/main" val="770662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gtEl>
                                        <p:attrNameLst>
                                          <p:attrName>ppt_x</p:attrName>
                                          <p:attrName>ppt_y</p:attrName>
                                        </p:attrNameLst>
                                      </p:cBhvr>
                                    </p:animMotion>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1000"/>
                            </p:stCondLst>
                            <p:childTnLst>
                              <p:par>
                                <p:cTn id="31" presetID="52"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Scale>
                                      <p:cBhvr>
                                        <p:cTn id="3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8"/>
                                        </p:tgtEl>
                                        <p:attrNameLst>
                                          <p:attrName>ppt_x</p:attrName>
                                          <p:attrName>ppt_y</p:attrName>
                                        </p:attrNameLst>
                                      </p:cBhvr>
                                    </p:animMotion>
                                    <p:animEffect transition="in" filter="fade">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fltVal val="0"/>
                                          </p:val>
                                        </p:tav>
                                        <p:tav tm="100000">
                                          <p:val>
                                            <p:strVal val="#ppt_w"/>
                                          </p:val>
                                        </p:tav>
                                      </p:tavLst>
                                    </p:anim>
                                    <p:anim calcmode="lin" valueType="num">
                                      <p:cBhvr>
                                        <p:cTn id="41" dur="1000" fill="hold"/>
                                        <p:tgtEl>
                                          <p:spTgt spid="11"/>
                                        </p:tgtEl>
                                        <p:attrNameLst>
                                          <p:attrName>ppt_h</p:attrName>
                                        </p:attrNameLst>
                                      </p:cBhvr>
                                      <p:tavLst>
                                        <p:tav tm="0">
                                          <p:val>
                                            <p:fltVal val="0"/>
                                          </p:val>
                                        </p:tav>
                                        <p:tav tm="100000">
                                          <p:val>
                                            <p:strVal val="#ppt_h"/>
                                          </p:val>
                                        </p:tav>
                                      </p:tavLst>
                                    </p:anim>
                                    <p:anim calcmode="lin" valueType="num">
                                      <p:cBhvr>
                                        <p:cTn id="42"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1000"/>
                            </p:stCondLst>
                            <p:childTnLst>
                              <p:par>
                                <p:cTn id="45" presetID="5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Scale>
                                      <p:cBhvr>
                                        <p:cTn id="4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0"/>
                                        </p:tgtEl>
                                        <p:attrNameLst>
                                          <p:attrName>ppt_x</p:attrName>
                                          <p:attrName>ppt_y</p:attrName>
                                        </p:attrNameLst>
                                      </p:cBhvr>
                                    </p:animMotion>
                                    <p:animEffect transition="in" filter="fade">
                                      <p:cBhvr>
                                        <p:cTn id="4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2982</TotalTime>
  <Words>563</Words>
  <Application>Microsoft Office PowerPoint</Application>
  <PresentationFormat>Ekran Gösterisi (16:9)</PresentationFormat>
  <Paragraphs>100</Paragraphs>
  <Slides>24</Slides>
  <Notes>0</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24</vt:i4>
      </vt:variant>
    </vt:vector>
  </HeadingPairs>
  <TitlesOfParts>
    <vt:vector size="30" baseType="lpstr">
      <vt:lpstr>Arial</vt:lpstr>
      <vt:lpstr>Calibri</vt:lpstr>
      <vt:lpstr>Constantia</vt:lpstr>
      <vt:lpstr>Wingdings 2</vt:lpstr>
      <vt:lpstr>Ofis Teması</vt:lpstr>
      <vt:lpstr>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DENEMEKTEN VAZGEÇME</vt:lpstr>
      <vt:lpstr>PowerPoint Sunusu</vt:lpstr>
      <vt:lpstr>PowerPoint Sunusu</vt:lpstr>
      <vt:lpstr>PowerPoint Sunusu</vt:lpstr>
      <vt:lpstr>“Bazı şeyleri satın alamazsın; kazanman gerekir. Bazı şeyleri hemen kazanamazsın; uğruna savaşman ve yaşaman gerekir.”</vt:lpstr>
      <vt:lpstr>PowerPoint Sunusu</vt:lpstr>
      <vt:lpstr>LOKUM TESTİ</vt:lpstr>
      <vt:lpstr>Başarıya Nasıl Ulaşırız?</vt:lpstr>
      <vt:lpstr>Zorlukla Karşılaştığımızda Ne yapıyoruz?</vt:lpstr>
      <vt:lpstr>MAZERETLERİNİZİ TERK EDİN;  MAZERETİ OLANLAR, BAŞARILI OLAMAZLAR! </vt:lpstr>
      <vt:lpstr>PowerPoint Sunusu</vt:lpstr>
      <vt:lpstr>PowerPoint Sunusu</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Windows_7</cp:lastModifiedBy>
  <cp:revision>111</cp:revision>
  <dcterms:created xsi:type="dcterms:W3CDTF">2017-11-01T05:55:49Z</dcterms:created>
  <dcterms:modified xsi:type="dcterms:W3CDTF">2021-03-15T08:58:49Z</dcterms:modified>
</cp:coreProperties>
</file>