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15" r:id="rId3"/>
    <p:sldId id="258" r:id="rId4"/>
    <p:sldId id="261" r:id="rId5"/>
    <p:sldId id="264" r:id="rId6"/>
    <p:sldId id="318" r:id="rId7"/>
    <p:sldId id="265" r:id="rId8"/>
    <p:sldId id="262" r:id="rId9"/>
    <p:sldId id="263" r:id="rId10"/>
    <p:sldId id="266" r:id="rId11"/>
    <p:sldId id="267" r:id="rId12"/>
    <p:sldId id="268" r:id="rId13"/>
    <p:sldId id="269" r:id="rId14"/>
    <p:sldId id="270" r:id="rId15"/>
    <p:sldId id="272" r:id="rId16"/>
    <p:sldId id="274"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316" r:id="rId39"/>
    <p:sldId id="298" r:id="rId40"/>
    <p:sldId id="299" r:id="rId41"/>
    <p:sldId id="300" r:id="rId42"/>
    <p:sldId id="301" r:id="rId43"/>
    <p:sldId id="302" r:id="rId44"/>
    <p:sldId id="303" r:id="rId45"/>
    <p:sldId id="304" r:id="rId46"/>
    <p:sldId id="305" r:id="rId47"/>
    <p:sldId id="306" r:id="rId48"/>
    <p:sldId id="307" r:id="rId49"/>
    <p:sldId id="309" r:id="rId50"/>
    <p:sldId id="310" r:id="rId51"/>
    <p:sldId id="311" r:id="rId52"/>
    <p:sldId id="312" r:id="rId53"/>
    <p:sldId id="313" r:id="rId54"/>
    <p:sldId id="314" r:id="rId5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üşranur Ekinci" initials="BE" lastIdx="8" clrIdx="0">
    <p:extLst>
      <p:ext uri="{19B8F6BF-5375-455C-9EA6-DF929625EA0E}">
        <p15:presenceInfo xmlns:p15="http://schemas.microsoft.com/office/powerpoint/2012/main" userId="S-1-5-21-2388202239-3538787356-3256464325-11764" providerId="AD"/>
      </p:ext>
    </p:extLst>
  </p:cmAuthor>
  <p:cmAuthor id="2" name="Hakan Çetin" initials="HÇ" lastIdx="18" clrIdx="1">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29"/>
    <a:srgbClr val="E61F4F"/>
    <a:srgbClr val="575757"/>
    <a:srgbClr val="11A74F"/>
    <a:srgbClr val="231F20"/>
    <a:srgbClr val="EE742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6" autoAdjust="0"/>
    <p:restoredTop sz="81264" autoAdjust="0"/>
  </p:normalViewPr>
  <p:slideViewPr>
    <p:cSldViewPr snapToGrid="0">
      <p:cViewPr varScale="1">
        <p:scale>
          <a:sx n="59" d="100"/>
          <a:sy n="59" d="100"/>
        </p:scale>
        <p:origin x="112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0FB2B-4873-47FF-B943-E0C40F48A885}" type="datetimeFigureOut">
              <a:rPr lang="tr-TR" smtClean="0"/>
              <a:t>03.03.2021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7274C-B20D-4CD5-81C8-31A7F43210CE}" type="slidenum">
              <a:rPr lang="tr-TR" smtClean="0"/>
              <a:t>‹#›</a:t>
            </a:fld>
            <a:endParaRPr lang="tr-TR"/>
          </a:p>
        </p:txBody>
      </p:sp>
    </p:spTree>
    <p:extLst>
      <p:ext uri="{BB962C8B-B14F-4D97-AF65-F5344CB8AC3E}">
        <p14:creationId xmlns:p14="http://schemas.microsoft.com/office/powerpoint/2010/main" val="95106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ortaokul çağı öğrencilerine ve çocuklara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Yaşıyorum…,</a:t>
            </a:r>
            <a:r>
              <a:rPr lang="tr-TR" sz="1200" b="0" i="0" u="none" strike="noStrike" kern="1200" baseline="0" dirty="0">
                <a:solidFill>
                  <a:schemeClr val="tx1"/>
                </a:solidFill>
                <a:latin typeface="+mn-lt"/>
                <a:ea typeface="+mn-ea"/>
                <a:cs typeface="+mn-cs"/>
              </a:rPr>
              <a:t> Mustafa Taşdemir, Ömer Ataç, 2016, İstanbul, Yeşilay TBM Alan Kitaplığı Dizisi No: 16.</a:t>
            </a:r>
            <a:endParaRPr lang="tr-TR" b="0"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a:t>
            </a:fld>
            <a:endParaRPr lang="tr-TR"/>
          </a:p>
        </p:txBody>
      </p:sp>
    </p:spTree>
    <p:extLst>
      <p:ext uri="{BB962C8B-B14F-4D97-AF65-F5344CB8AC3E}">
        <p14:creationId xmlns:p14="http://schemas.microsoft.com/office/powerpoint/2010/main" val="157147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10</a:t>
            </a:fld>
            <a:endParaRPr lang="tr-TR"/>
          </a:p>
        </p:txBody>
      </p:sp>
    </p:spTree>
    <p:extLst>
      <p:ext uri="{BB962C8B-B14F-4D97-AF65-F5344CB8AC3E}">
        <p14:creationId xmlns:p14="http://schemas.microsoft.com/office/powerpoint/2010/main" val="181205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11</a:t>
            </a:fld>
            <a:endParaRPr lang="tr-TR"/>
          </a:p>
        </p:txBody>
      </p:sp>
    </p:spTree>
    <p:extLst>
      <p:ext uri="{BB962C8B-B14F-4D97-AF65-F5344CB8AC3E}">
        <p14:creationId xmlns:p14="http://schemas.microsoft.com/office/powerpoint/2010/main" val="25082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12</a:t>
            </a:fld>
            <a:endParaRPr lang="tr-TR"/>
          </a:p>
        </p:txBody>
      </p:sp>
    </p:spTree>
    <p:extLst>
      <p:ext uri="{BB962C8B-B14F-4D97-AF65-F5344CB8AC3E}">
        <p14:creationId xmlns:p14="http://schemas.microsoft.com/office/powerpoint/2010/main" val="79958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13</a:t>
            </a:fld>
            <a:endParaRPr lang="tr-TR"/>
          </a:p>
        </p:txBody>
      </p:sp>
    </p:spTree>
    <p:extLst>
      <p:ext uri="{BB962C8B-B14F-4D97-AF65-F5344CB8AC3E}">
        <p14:creationId xmlns:p14="http://schemas.microsoft.com/office/powerpoint/2010/main" val="152044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14</a:t>
            </a:fld>
            <a:endParaRPr lang="tr-TR"/>
          </a:p>
        </p:txBody>
      </p:sp>
    </p:spTree>
    <p:extLst>
      <p:ext uri="{BB962C8B-B14F-4D97-AF65-F5344CB8AC3E}">
        <p14:creationId xmlns:p14="http://schemas.microsoft.com/office/powerpoint/2010/main" val="220356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15</a:t>
            </a:fld>
            <a:endParaRPr lang="tr-TR"/>
          </a:p>
        </p:txBody>
      </p:sp>
    </p:spTree>
    <p:extLst>
      <p:ext uri="{BB962C8B-B14F-4D97-AF65-F5344CB8AC3E}">
        <p14:creationId xmlns:p14="http://schemas.microsoft.com/office/powerpoint/2010/main" val="60696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16</a:t>
            </a:fld>
            <a:endParaRPr lang="tr-TR"/>
          </a:p>
        </p:txBody>
      </p:sp>
    </p:spTree>
    <p:extLst>
      <p:ext uri="{BB962C8B-B14F-4D97-AF65-F5344CB8AC3E}">
        <p14:creationId xmlns:p14="http://schemas.microsoft.com/office/powerpoint/2010/main" val="381257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Gelecek slaytlarda yer alan soruları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17</a:t>
            </a:fld>
            <a:endParaRPr lang="tr-TR"/>
          </a:p>
        </p:txBody>
      </p:sp>
    </p:spTree>
    <p:extLst>
      <p:ext uri="{BB962C8B-B14F-4D97-AF65-F5344CB8AC3E}">
        <p14:creationId xmlns:p14="http://schemas.microsoft.com/office/powerpoint/2010/main" val="446533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18</a:t>
            </a:fld>
            <a:endParaRPr lang="tr-TR"/>
          </a:p>
        </p:txBody>
      </p:sp>
    </p:spTree>
    <p:extLst>
      <p:ext uri="{BB962C8B-B14F-4D97-AF65-F5344CB8AC3E}">
        <p14:creationId xmlns:p14="http://schemas.microsoft.com/office/powerpoint/2010/main" val="274236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19</a:t>
            </a:fld>
            <a:endParaRPr lang="tr-TR"/>
          </a:p>
        </p:txBody>
      </p:sp>
    </p:spTree>
    <p:extLst>
      <p:ext uri="{BB962C8B-B14F-4D97-AF65-F5344CB8AC3E}">
        <p14:creationId xmlns:p14="http://schemas.microsoft.com/office/powerpoint/2010/main" val="44271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a:t>
            </a:fld>
            <a:endParaRPr lang="tr-TR"/>
          </a:p>
        </p:txBody>
      </p:sp>
    </p:spTree>
    <p:extLst>
      <p:ext uri="{BB962C8B-B14F-4D97-AF65-F5344CB8AC3E}">
        <p14:creationId xmlns:p14="http://schemas.microsoft.com/office/powerpoint/2010/main" val="291894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20</a:t>
            </a:fld>
            <a:endParaRPr lang="tr-TR"/>
          </a:p>
        </p:txBody>
      </p:sp>
    </p:spTree>
    <p:extLst>
      <p:ext uri="{BB962C8B-B14F-4D97-AF65-F5344CB8AC3E}">
        <p14:creationId xmlns:p14="http://schemas.microsoft.com/office/powerpoint/2010/main" val="361765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21</a:t>
            </a:fld>
            <a:endParaRPr lang="tr-TR"/>
          </a:p>
        </p:txBody>
      </p:sp>
    </p:spTree>
    <p:extLst>
      <p:ext uri="{BB962C8B-B14F-4D97-AF65-F5344CB8AC3E}">
        <p14:creationId xmlns:p14="http://schemas.microsoft.com/office/powerpoint/2010/main" val="74183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22</a:t>
            </a:fld>
            <a:endParaRPr lang="tr-TR"/>
          </a:p>
        </p:txBody>
      </p:sp>
    </p:spTree>
    <p:extLst>
      <p:ext uri="{BB962C8B-B14F-4D97-AF65-F5344CB8AC3E}">
        <p14:creationId xmlns:p14="http://schemas.microsoft.com/office/powerpoint/2010/main" val="1711454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23</a:t>
            </a:fld>
            <a:endParaRPr lang="tr-TR"/>
          </a:p>
        </p:txBody>
      </p:sp>
    </p:spTree>
    <p:extLst>
      <p:ext uri="{BB962C8B-B14F-4D97-AF65-F5344CB8AC3E}">
        <p14:creationId xmlns:p14="http://schemas.microsoft.com/office/powerpoint/2010/main" val="1849218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24</a:t>
            </a:fld>
            <a:endParaRPr lang="tr-TR"/>
          </a:p>
        </p:txBody>
      </p:sp>
    </p:spTree>
    <p:extLst>
      <p:ext uri="{BB962C8B-B14F-4D97-AF65-F5344CB8AC3E}">
        <p14:creationId xmlns:p14="http://schemas.microsoft.com/office/powerpoint/2010/main" val="1651217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25</a:t>
            </a:fld>
            <a:endParaRPr lang="tr-TR"/>
          </a:p>
        </p:txBody>
      </p:sp>
    </p:spTree>
    <p:extLst>
      <p:ext uri="{BB962C8B-B14F-4D97-AF65-F5344CB8AC3E}">
        <p14:creationId xmlns:p14="http://schemas.microsoft.com/office/powerpoint/2010/main" val="137868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26</a:t>
            </a:fld>
            <a:endParaRPr lang="tr-TR"/>
          </a:p>
        </p:txBody>
      </p:sp>
    </p:spTree>
    <p:extLst>
      <p:ext uri="{BB962C8B-B14F-4D97-AF65-F5344CB8AC3E}">
        <p14:creationId xmlns:p14="http://schemas.microsoft.com/office/powerpoint/2010/main" val="418648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27</a:t>
            </a:fld>
            <a:endParaRPr lang="tr-TR"/>
          </a:p>
        </p:txBody>
      </p:sp>
    </p:spTree>
    <p:extLst>
      <p:ext uri="{BB962C8B-B14F-4D97-AF65-F5344CB8AC3E}">
        <p14:creationId xmlns:p14="http://schemas.microsoft.com/office/powerpoint/2010/main" val="2918033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28</a:t>
            </a:fld>
            <a:endParaRPr lang="tr-TR"/>
          </a:p>
        </p:txBody>
      </p:sp>
    </p:spTree>
    <p:extLst>
      <p:ext uri="{BB962C8B-B14F-4D97-AF65-F5344CB8AC3E}">
        <p14:creationId xmlns:p14="http://schemas.microsoft.com/office/powerpoint/2010/main" val="312531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29</a:t>
            </a:fld>
            <a:endParaRPr lang="tr-TR"/>
          </a:p>
        </p:txBody>
      </p:sp>
    </p:spTree>
    <p:extLst>
      <p:ext uri="{BB962C8B-B14F-4D97-AF65-F5344CB8AC3E}">
        <p14:creationId xmlns:p14="http://schemas.microsoft.com/office/powerpoint/2010/main" val="80434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a:t>
            </a:fld>
            <a:endParaRPr lang="tr-TR"/>
          </a:p>
        </p:txBody>
      </p:sp>
    </p:spTree>
    <p:extLst>
      <p:ext uri="{BB962C8B-B14F-4D97-AF65-F5344CB8AC3E}">
        <p14:creationId xmlns:p14="http://schemas.microsoft.com/office/powerpoint/2010/main" val="1984059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30</a:t>
            </a:fld>
            <a:endParaRPr lang="tr-TR"/>
          </a:p>
        </p:txBody>
      </p:sp>
    </p:spTree>
    <p:extLst>
      <p:ext uri="{BB962C8B-B14F-4D97-AF65-F5344CB8AC3E}">
        <p14:creationId xmlns:p14="http://schemas.microsoft.com/office/powerpoint/2010/main" val="1939626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31</a:t>
            </a:fld>
            <a:endParaRPr lang="tr-TR"/>
          </a:p>
        </p:txBody>
      </p:sp>
    </p:spTree>
    <p:extLst>
      <p:ext uri="{BB962C8B-B14F-4D97-AF65-F5344CB8AC3E}">
        <p14:creationId xmlns:p14="http://schemas.microsoft.com/office/powerpoint/2010/main" val="850704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32</a:t>
            </a:fld>
            <a:endParaRPr lang="tr-TR"/>
          </a:p>
        </p:txBody>
      </p:sp>
    </p:spTree>
    <p:extLst>
      <p:ext uri="{BB962C8B-B14F-4D97-AF65-F5344CB8AC3E}">
        <p14:creationId xmlns:p14="http://schemas.microsoft.com/office/powerpoint/2010/main" val="215400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33</a:t>
            </a:fld>
            <a:endParaRPr lang="tr-TR"/>
          </a:p>
        </p:txBody>
      </p:sp>
    </p:spTree>
    <p:extLst>
      <p:ext uri="{BB962C8B-B14F-4D97-AF65-F5344CB8AC3E}">
        <p14:creationId xmlns:p14="http://schemas.microsoft.com/office/powerpoint/2010/main" val="2820539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34</a:t>
            </a:fld>
            <a:endParaRPr lang="tr-TR"/>
          </a:p>
        </p:txBody>
      </p:sp>
    </p:spTree>
    <p:extLst>
      <p:ext uri="{BB962C8B-B14F-4D97-AF65-F5344CB8AC3E}">
        <p14:creationId xmlns:p14="http://schemas.microsoft.com/office/powerpoint/2010/main" val="4025923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35</a:t>
            </a:fld>
            <a:endParaRPr lang="tr-TR"/>
          </a:p>
        </p:txBody>
      </p:sp>
    </p:spTree>
    <p:extLst>
      <p:ext uri="{BB962C8B-B14F-4D97-AF65-F5344CB8AC3E}">
        <p14:creationId xmlns:p14="http://schemas.microsoft.com/office/powerpoint/2010/main" val="3705530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36</a:t>
            </a:fld>
            <a:endParaRPr lang="tr-TR"/>
          </a:p>
        </p:txBody>
      </p:sp>
    </p:spTree>
    <p:extLst>
      <p:ext uri="{BB962C8B-B14F-4D97-AF65-F5344CB8AC3E}">
        <p14:creationId xmlns:p14="http://schemas.microsoft.com/office/powerpoint/2010/main" val="457985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37</a:t>
            </a:fld>
            <a:endParaRPr lang="tr-TR"/>
          </a:p>
        </p:txBody>
      </p:sp>
    </p:spTree>
    <p:extLst>
      <p:ext uri="{BB962C8B-B14F-4D97-AF65-F5344CB8AC3E}">
        <p14:creationId xmlns:p14="http://schemas.microsoft.com/office/powerpoint/2010/main" val="3813789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Eğitmene not: 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38</a:t>
            </a:fld>
            <a:endParaRPr lang="tr-TR"/>
          </a:p>
        </p:txBody>
      </p:sp>
    </p:spTree>
    <p:extLst>
      <p:ext uri="{BB962C8B-B14F-4D97-AF65-F5344CB8AC3E}">
        <p14:creationId xmlns:p14="http://schemas.microsoft.com/office/powerpoint/2010/main" val="1671679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39</a:t>
            </a:fld>
            <a:endParaRPr lang="tr-TR"/>
          </a:p>
        </p:txBody>
      </p:sp>
    </p:spTree>
    <p:extLst>
      <p:ext uri="{BB962C8B-B14F-4D97-AF65-F5344CB8AC3E}">
        <p14:creationId xmlns:p14="http://schemas.microsoft.com/office/powerpoint/2010/main" val="22142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a:t>
            </a:fld>
            <a:endParaRPr lang="tr-TR"/>
          </a:p>
        </p:txBody>
      </p:sp>
    </p:spTree>
    <p:extLst>
      <p:ext uri="{BB962C8B-B14F-4D97-AF65-F5344CB8AC3E}">
        <p14:creationId xmlns:p14="http://schemas.microsoft.com/office/powerpoint/2010/main" val="271215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40</a:t>
            </a:fld>
            <a:endParaRPr lang="tr-TR"/>
          </a:p>
        </p:txBody>
      </p:sp>
    </p:spTree>
    <p:extLst>
      <p:ext uri="{BB962C8B-B14F-4D97-AF65-F5344CB8AC3E}">
        <p14:creationId xmlns:p14="http://schemas.microsoft.com/office/powerpoint/2010/main" val="276579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41</a:t>
            </a:fld>
            <a:endParaRPr lang="tr-TR"/>
          </a:p>
        </p:txBody>
      </p:sp>
    </p:spTree>
    <p:extLst>
      <p:ext uri="{BB962C8B-B14F-4D97-AF65-F5344CB8AC3E}">
        <p14:creationId xmlns:p14="http://schemas.microsoft.com/office/powerpoint/2010/main" val="2925680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42</a:t>
            </a:fld>
            <a:endParaRPr lang="tr-TR"/>
          </a:p>
        </p:txBody>
      </p:sp>
    </p:spTree>
    <p:extLst>
      <p:ext uri="{BB962C8B-B14F-4D97-AF65-F5344CB8AC3E}">
        <p14:creationId xmlns:p14="http://schemas.microsoft.com/office/powerpoint/2010/main" val="73371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43</a:t>
            </a:fld>
            <a:endParaRPr lang="tr-TR"/>
          </a:p>
        </p:txBody>
      </p:sp>
    </p:spTree>
    <p:extLst>
      <p:ext uri="{BB962C8B-B14F-4D97-AF65-F5344CB8AC3E}">
        <p14:creationId xmlns:p14="http://schemas.microsoft.com/office/powerpoint/2010/main" val="179631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44</a:t>
            </a:fld>
            <a:endParaRPr lang="tr-TR"/>
          </a:p>
        </p:txBody>
      </p:sp>
    </p:spTree>
    <p:extLst>
      <p:ext uri="{BB962C8B-B14F-4D97-AF65-F5344CB8AC3E}">
        <p14:creationId xmlns:p14="http://schemas.microsoft.com/office/powerpoint/2010/main" val="1429292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45</a:t>
            </a:fld>
            <a:endParaRPr lang="tr-TR"/>
          </a:p>
        </p:txBody>
      </p:sp>
    </p:spTree>
    <p:extLst>
      <p:ext uri="{BB962C8B-B14F-4D97-AF65-F5344CB8AC3E}">
        <p14:creationId xmlns:p14="http://schemas.microsoft.com/office/powerpoint/2010/main" val="262645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46</a:t>
            </a:fld>
            <a:endParaRPr lang="tr-TR"/>
          </a:p>
        </p:txBody>
      </p:sp>
    </p:spTree>
    <p:extLst>
      <p:ext uri="{BB962C8B-B14F-4D97-AF65-F5344CB8AC3E}">
        <p14:creationId xmlns:p14="http://schemas.microsoft.com/office/powerpoint/2010/main" val="1567356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47</a:t>
            </a:fld>
            <a:endParaRPr lang="tr-TR"/>
          </a:p>
        </p:txBody>
      </p:sp>
    </p:spTree>
    <p:extLst>
      <p:ext uri="{BB962C8B-B14F-4D97-AF65-F5344CB8AC3E}">
        <p14:creationId xmlns:p14="http://schemas.microsoft.com/office/powerpoint/2010/main" val="2405723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48</a:t>
            </a:fld>
            <a:endParaRPr lang="tr-TR"/>
          </a:p>
        </p:txBody>
      </p:sp>
    </p:spTree>
    <p:extLst>
      <p:ext uri="{BB962C8B-B14F-4D97-AF65-F5344CB8AC3E}">
        <p14:creationId xmlns:p14="http://schemas.microsoft.com/office/powerpoint/2010/main" val="1103356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49</a:t>
            </a:fld>
            <a:endParaRPr lang="tr-TR"/>
          </a:p>
        </p:txBody>
      </p:sp>
    </p:spTree>
    <p:extLst>
      <p:ext uri="{BB962C8B-B14F-4D97-AF65-F5344CB8AC3E}">
        <p14:creationId xmlns:p14="http://schemas.microsoft.com/office/powerpoint/2010/main" val="270132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a:t>
            </a:fld>
            <a:endParaRPr lang="tr-TR"/>
          </a:p>
        </p:txBody>
      </p:sp>
    </p:spTree>
    <p:extLst>
      <p:ext uri="{BB962C8B-B14F-4D97-AF65-F5344CB8AC3E}">
        <p14:creationId xmlns:p14="http://schemas.microsoft.com/office/powerpoint/2010/main" val="2518557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50</a:t>
            </a:fld>
            <a:endParaRPr lang="tr-TR"/>
          </a:p>
        </p:txBody>
      </p:sp>
    </p:spTree>
    <p:extLst>
      <p:ext uri="{BB962C8B-B14F-4D97-AF65-F5344CB8AC3E}">
        <p14:creationId xmlns:p14="http://schemas.microsoft.com/office/powerpoint/2010/main" val="2314047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51</a:t>
            </a:fld>
            <a:endParaRPr lang="tr-TR"/>
          </a:p>
        </p:txBody>
      </p:sp>
    </p:spTree>
    <p:extLst>
      <p:ext uri="{BB962C8B-B14F-4D97-AF65-F5344CB8AC3E}">
        <p14:creationId xmlns:p14="http://schemas.microsoft.com/office/powerpoint/2010/main" val="1957446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52</a:t>
            </a:fld>
            <a:endParaRPr lang="tr-TR"/>
          </a:p>
        </p:txBody>
      </p:sp>
    </p:spTree>
    <p:extLst>
      <p:ext uri="{BB962C8B-B14F-4D97-AF65-F5344CB8AC3E}">
        <p14:creationId xmlns:p14="http://schemas.microsoft.com/office/powerpoint/2010/main" val="451449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53</a:t>
            </a:fld>
            <a:endParaRPr lang="tr-TR"/>
          </a:p>
        </p:txBody>
      </p:sp>
    </p:spTree>
    <p:extLst>
      <p:ext uri="{BB962C8B-B14F-4D97-AF65-F5344CB8AC3E}">
        <p14:creationId xmlns:p14="http://schemas.microsoft.com/office/powerpoint/2010/main" val="3249440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ortaokul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Yaşıyorum…, </a:t>
            </a:r>
            <a:r>
              <a:rPr lang="tr-TR" sz="1200" b="0" i="0" u="none" strike="noStrike" kern="1200" baseline="0" dirty="0">
                <a:solidFill>
                  <a:schemeClr val="tx1"/>
                </a:solidFill>
                <a:latin typeface="+mn-lt"/>
                <a:ea typeface="+mn-ea"/>
                <a:cs typeface="+mn-cs"/>
              </a:rPr>
              <a:t>Mustafa Taşdemir, Ömer Ataç, 2016, İstanbul, Yeşilay TBM Alan Kitaplığı Dizisi No: 16.</a:t>
            </a:r>
            <a:endParaRPr lang="tr-TR" b="0" dirty="0"/>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54</a:t>
            </a:fld>
            <a:endParaRPr lang="tr-TR"/>
          </a:p>
        </p:txBody>
      </p:sp>
    </p:spTree>
    <p:extLst>
      <p:ext uri="{BB962C8B-B14F-4D97-AF65-F5344CB8AC3E}">
        <p14:creationId xmlns:p14="http://schemas.microsoft.com/office/powerpoint/2010/main" val="94425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8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7</a:t>
            </a:fld>
            <a:endParaRPr lang="tr-TR"/>
          </a:p>
        </p:txBody>
      </p:sp>
    </p:spTree>
    <p:extLst>
      <p:ext uri="{BB962C8B-B14F-4D97-AF65-F5344CB8AC3E}">
        <p14:creationId xmlns:p14="http://schemas.microsoft.com/office/powerpoint/2010/main" val="419622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8</a:t>
            </a:fld>
            <a:endParaRPr lang="tr-TR"/>
          </a:p>
        </p:txBody>
      </p:sp>
    </p:spTree>
    <p:extLst>
      <p:ext uri="{BB962C8B-B14F-4D97-AF65-F5344CB8AC3E}">
        <p14:creationId xmlns:p14="http://schemas.microsoft.com/office/powerpoint/2010/main" val="341958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F5E7274C-B20D-4CD5-81C8-31A7F43210CE}" type="slidenum">
              <a:rPr lang="tr-TR" smtClean="0"/>
              <a:t>9</a:t>
            </a:fld>
            <a:endParaRPr lang="tr-TR"/>
          </a:p>
        </p:txBody>
      </p:sp>
    </p:spTree>
    <p:extLst>
      <p:ext uri="{BB962C8B-B14F-4D97-AF65-F5344CB8AC3E}">
        <p14:creationId xmlns:p14="http://schemas.microsoft.com/office/powerpoint/2010/main" val="245969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245F048E-CFB1-4CD8-B043-B64B84A0BA8D}" type="datetimeFigureOut">
              <a:rPr lang="tr-TR" smtClean="0"/>
              <a:t>03.03.2021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51700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03.03.2021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2755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03.03.2021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6183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4D2208D-5923-1142-8356-4510AF001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id="{20860F8E-1B80-2E48-A44B-2DFF98EF06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id="{B14969E4-22F5-DD44-8632-F97AFC31677C}"/>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grpSp>
        <p:nvGrpSpPr>
          <p:cNvPr id="10" name="Grup 9">
            <a:extLst>
              <a:ext uri="{FF2B5EF4-FFF2-40B4-BE49-F238E27FC236}">
                <a16:creationId xmlns:a16="http://schemas.microsoft.com/office/drawing/2014/main" id="{09FCE617-2723-5940-879B-027324C84767}"/>
              </a:ext>
            </a:extLst>
          </p:cNvPr>
          <p:cNvGrpSpPr/>
          <p:nvPr userDrawn="1"/>
        </p:nvGrpSpPr>
        <p:grpSpPr>
          <a:xfrm>
            <a:off x="-6350" y="0"/>
            <a:ext cx="12201525" cy="339725"/>
            <a:chOff x="-6350" y="0"/>
            <a:chExt cx="12201525" cy="339725"/>
          </a:xfrm>
        </p:grpSpPr>
        <p:sp>
          <p:nvSpPr>
            <p:cNvPr id="11" name="Freeform 70">
              <a:extLst>
                <a:ext uri="{FF2B5EF4-FFF2-40B4-BE49-F238E27FC236}">
                  <a16:creationId xmlns:a16="http://schemas.microsoft.com/office/drawing/2014/main" id="{70B368AB-7E7D-6241-9983-40B301AF950A}"/>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71">
              <a:extLst>
                <a:ext uri="{FF2B5EF4-FFF2-40B4-BE49-F238E27FC236}">
                  <a16:creationId xmlns:a16="http://schemas.microsoft.com/office/drawing/2014/main" id="{3395EB24-69F1-EA49-9578-F0C2094985C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837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D6994BF-1C36-5243-A8F9-FAFCD0765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id="{EC277048-D157-3849-98E1-F284EC8EA7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id="{36F0B9E2-5332-1541-B0BB-FDB11A535004}"/>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spTree>
    <p:extLst>
      <p:ext uri="{BB962C8B-B14F-4D97-AF65-F5344CB8AC3E}">
        <p14:creationId xmlns:p14="http://schemas.microsoft.com/office/powerpoint/2010/main" val="180349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45F048E-CFB1-4CD8-B043-B64B84A0BA8D}" type="datetimeFigureOut">
              <a:rPr lang="tr-TR" smtClean="0"/>
              <a:t>03.03.2021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598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45F048E-CFB1-4CD8-B043-B64B84A0BA8D}" type="datetimeFigureOut">
              <a:rPr lang="tr-TR" smtClean="0"/>
              <a:t>03.03.2021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96629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45F048E-CFB1-4CD8-B043-B64B84A0BA8D}" type="datetimeFigureOut">
              <a:rPr lang="tr-TR" smtClean="0"/>
              <a:t>03.03.2021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6348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45F048E-CFB1-4CD8-B043-B64B84A0BA8D}" type="datetimeFigureOut">
              <a:rPr lang="tr-TR" smtClean="0"/>
              <a:t>03.03.2021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3972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03.03.2021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61560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03.03.2021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55265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F048E-CFB1-4CD8-B043-B64B84A0BA8D}" type="datetimeFigureOut">
              <a:rPr lang="tr-TR" smtClean="0"/>
              <a:t>03.03.2021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4C709-382F-4FB3-A7F5-D08D561CD263}" type="slidenum">
              <a:rPr lang="tr-TR" smtClean="0"/>
              <a:t>‹#›</a:t>
            </a:fld>
            <a:endParaRPr lang="tr-TR"/>
          </a:p>
        </p:txBody>
      </p:sp>
    </p:spTree>
    <p:extLst>
      <p:ext uri="{BB962C8B-B14F-4D97-AF65-F5344CB8AC3E}">
        <p14:creationId xmlns:p14="http://schemas.microsoft.com/office/powerpoint/2010/main" val="3927854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54.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064" y="0"/>
            <a:ext cx="4176936" cy="6858000"/>
          </a:xfrm>
          <a:prstGeom prst="rect">
            <a:avLst/>
          </a:prstGeom>
        </p:spPr>
      </p:pic>
      <p:sp>
        <p:nvSpPr>
          <p:cNvPr id="8" name="Dikdörtgen 7"/>
          <p:cNvSpPr/>
          <p:nvPr/>
        </p:nvSpPr>
        <p:spPr>
          <a:xfrm>
            <a:off x="8015064" y="0"/>
            <a:ext cx="4176936" cy="6858000"/>
          </a:xfrm>
          <a:prstGeom prst="rect">
            <a:avLst/>
          </a:prstGeom>
          <a:solidFill>
            <a:srgbClr val="EE742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8014557" y="0"/>
            <a:ext cx="181778" cy="6858000"/>
          </a:xfrm>
          <a:prstGeom prst="rect">
            <a:avLst/>
          </a:prstGeom>
          <a:solidFill>
            <a:srgbClr val="EE742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19" name="Grup 1218"/>
          <p:cNvGrpSpPr/>
          <p:nvPr/>
        </p:nvGrpSpPr>
        <p:grpSpPr>
          <a:xfrm>
            <a:off x="10715625" y="295275"/>
            <a:ext cx="1492250" cy="603250"/>
            <a:chOff x="10715625" y="295275"/>
            <a:chExt cx="1492250" cy="603250"/>
          </a:xfrm>
        </p:grpSpPr>
        <p:sp>
          <p:nvSpPr>
            <p:cNvPr id="14" name="Freeform 13"/>
            <p:cNvSpPr>
              <a:spLocks/>
            </p:cNvSpPr>
            <p:nvPr/>
          </p:nvSpPr>
          <p:spPr bwMode="auto">
            <a:xfrm>
              <a:off x="10715625" y="295275"/>
              <a:ext cx="1422400" cy="603250"/>
            </a:xfrm>
            <a:custGeom>
              <a:avLst/>
              <a:gdLst>
                <a:gd name="T0" fmla="*/ 98 w 464"/>
                <a:gd name="T1" fmla="*/ 0 h 195"/>
                <a:gd name="T2" fmla="*/ 464 w 464"/>
                <a:gd name="T3" fmla="*/ 0 h 195"/>
                <a:gd name="T4" fmla="*/ 464 w 464"/>
                <a:gd name="T5" fmla="*/ 195 h 195"/>
                <a:gd name="T6" fmla="*/ 98 w 464"/>
                <a:gd name="T7" fmla="*/ 195 h 195"/>
                <a:gd name="T8" fmla="*/ 0 w 464"/>
                <a:gd name="T9" fmla="*/ 98 h 195"/>
                <a:gd name="T10" fmla="*/ 0 w 464"/>
                <a:gd name="T11" fmla="*/ 98 h 195"/>
                <a:gd name="T12" fmla="*/ 98 w 464"/>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464" h="195">
                  <a:moveTo>
                    <a:pt x="98" y="0"/>
                  </a:moveTo>
                  <a:cubicBezTo>
                    <a:pt x="464" y="0"/>
                    <a:pt x="464" y="0"/>
                    <a:pt x="464" y="0"/>
                  </a:cubicBezTo>
                  <a:cubicBezTo>
                    <a:pt x="464" y="195"/>
                    <a:pt x="464" y="195"/>
                    <a:pt x="464" y="195"/>
                  </a:cubicBezTo>
                  <a:cubicBezTo>
                    <a:pt x="98" y="195"/>
                    <a:pt x="98" y="195"/>
                    <a:pt x="98" y="195"/>
                  </a:cubicBezTo>
                  <a:cubicBezTo>
                    <a:pt x="44" y="195"/>
                    <a:pt x="0" y="151"/>
                    <a:pt x="0" y="98"/>
                  </a:cubicBezTo>
                  <a:cubicBezTo>
                    <a:pt x="0" y="98"/>
                    <a:pt x="0" y="98"/>
                    <a:pt x="0" y="98"/>
                  </a:cubicBezTo>
                  <a:cubicBezTo>
                    <a:pt x="0" y="44"/>
                    <a:pt x="44" y="0"/>
                    <a:pt x="98" y="0"/>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14"/>
            <p:cNvSpPr>
              <a:spLocks noChangeArrowheads="1"/>
            </p:cNvSpPr>
            <p:nvPr/>
          </p:nvSpPr>
          <p:spPr bwMode="auto">
            <a:xfrm>
              <a:off x="12138025" y="295275"/>
              <a:ext cx="69850" cy="603250"/>
            </a:xfrm>
            <a:prstGeom prst="rect">
              <a:avLst/>
            </a:prstGeom>
            <a:solidFill>
              <a:srgbClr val="0C6E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965588" y="409059"/>
              <a:ext cx="1024383" cy="369332"/>
            </a:xfrm>
            <a:prstGeom prst="rect">
              <a:avLst/>
            </a:prstGeom>
            <a:noFill/>
          </p:spPr>
          <p:txBody>
            <a:bodyPr wrap="none" rtlCol="0">
              <a:spAutoFit/>
            </a:bodyPr>
            <a:lstStyle/>
            <a:p>
              <a:r>
                <a:rPr lang="tr-TR" b="1" dirty="0">
                  <a:solidFill>
                    <a:schemeClr val="bg1"/>
                  </a:solidFill>
                </a:rPr>
                <a:t>Ortaokul</a:t>
              </a:r>
            </a:p>
          </p:txBody>
        </p:sp>
      </p:grpSp>
      <p:grpSp>
        <p:nvGrpSpPr>
          <p:cNvPr id="1218" name="Grup 1217"/>
          <p:cNvGrpSpPr/>
          <p:nvPr/>
        </p:nvGrpSpPr>
        <p:grpSpPr>
          <a:xfrm>
            <a:off x="437373" y="218649"/>
            <a:ext cx="5117420" cy="2470755"/>
            <a:chOff x="437373" y="218649"/>
            <a:chExt cx="5117420" cy="2470755"/>
          </a:xfrm>
        </p:grpSpPr>
        <p:sp>
          <p:nvSpPr>
            <p:cNvPr id="17" name="Metin kutusu 16"/>
            <p:cNvSpPr txBox="1"/>
            <p:nvPr/>
          </p:nvSpPr>
          <p:spPr>
            <a:xfrm>
              <a:off x="439738" y="218649"/>
              <a:ext cx="4822923" cy="1631216"/>
            </a:xfrm>
            <a:prstGeom prst="rect">
              <a:avLst/>
            </a:prstGeom>
            <a:noFill/>
          </p:spPr>
          <p:txBody>
            <a:bodyPr wrap="none" rtlCol="0">
              <a:spAutoFit/>
            </a:bodyPr>
            <a:lstStyle/>
            <a:p>
              <a:r>
                <a:rPr lang="tr-TR" sz="10000" b="1" dirty="0">
                  <a:solidFill>
                    <a:srgbClr val="EE742F"/>
                  </a:solidFill>
                </a:rPr>
                <a:t>SAĞLIKLI</a:t>
              </a:r>
            </a:p>
          </p:txBody>
        </p:sp>
        <p:sp>
          <p:nvSpPr>
            <p:cNvPr id="19" name="Metin kutusu 18"/>
            <p:cNvSpPr txBox="1"/>
            <p:nvPr/>
          </p:nvSpPr>
          <p:spPr>
            <a:xfrm>
              <a:off x="437373" y="1489075"/>
              <a:ext cx="5117420" cy="1200329"/>
            </a:xfrm>
            <a:prstGeom prst="rect">
              <a:avLst/>
            </a:prstGeom>
            <a:noFill/>
          </p:spPr>
          <p:txBody>
            <a:bodyPr wrap="square" rtlCol="0">
              <a:spAutoFit/>
            </a:bodyPr>
            <a:lstStyle/>
            <a:p>
              <a:r>
                <a:rPr lang="tr-TR" sz="7200" b="1" dirty="0">
                  <a:solidFill>
                    <a:srgbClr val="231F20"/>
                  </a:solidFill>
                </a:rPr>
                <a:t>YAŞIYORUM</a:t>
              </a:r>
            </a:p>
          </p:txBody>
        </p:sp>
      </p:grpSp>
      <p:pic>
        <p:nvPicPr>
          <p:cNvPr id="18" name="Resim 17"/>
          <p:cNvPicPr>
            <a:picLocks noChangeAspect="1"/>
          </p:cNvPicPr>
          <p:nvPr/>
        </p:nvPicPr>
        <p:blipFill>
          <a:blip r:embed="rId5"/>
          <a:stretch>
            <a:fillRect/>
          </a:stretch>
        </p:blipFill>
        <p:spPr>
          <a:xfrm>
            <a:off x="710833" y="3068302"/>
            <a:ext cx="891528" cy="891528"/>
          </a:xfrm>
          <a:prstGeom prst="rect">
            <a:avLst/>
          </a:prstGeom>
        </p:spPr>
      </p:pic>
      <p:pic>
        <p:nvPicPr>
          <p:cNvPr id="20" name="Resim 19"/>
          <p:cNvPicPr>
            <a:picLocks noChangeAspect="1"/>
          </p:cNvPicPr>
          <p:nvPr/>
        </p:nvPicPr>
        <p:blipFill>
          <a:blip r:embed="rId6"/>
          <a:stretch>
            <a:fillRect/>
          </a:stretch>
        </p:blipFill>
        <p:spPr>
          <a:xfrm>
            <a:off x="1895987" y="3102051"/>
            <a:ext cx="828965" cy="797683"/>
          </a:xfrm>
          <a:prstGeom prst="rect">
            <a:avLst/>
          </a:prstGeom>
        </p:spPr>
      </p:pic>
      <p:pic>
        <p:nvPicPr>
          <p:cNvPr id="22" name="Resim 21"/>
          <p:cNvPicPr>
            <a:picLocks noChangeAspect="1"/>
          </p:cNvPicPr>
          <p:nvPr/>
        </p:nvPicPr>
        <p:blipFill>
          <a:blip r:embed="rId7"/>
          <a:stretch>
            <a:fillRect/>
          </a:stretch>
        </p:blipFill>
        <p:spPr>
          <a:xfrm>
            <a:off x="3027595" y="3102051"/>
            <a:ext cx="922810" cy="797683"/>
          </a:xfrm>
          <a:prstGeom prst="rect">
            <a:avLst/>
          </a:prstGeom>
        </p:spPr>
      </p:pic>
      <p:pic>
        <p:nvPicPr>
          <p:cNvPr id="23" name="Resim 22"/>
          <p:cNvPicPr>
            <a:picLocks noChangeAspect="1"/>
          </p:cNvPicPr>
          <p:nvPr/>
        </p:nvPicPr>
        <p:blipFill>
          <a:blip r:embed="rId8"/>
          <a:stretch>
            <a:fillRect/>
          </a:stretch>
        </p:blipFill>
        <p:spPr>
          <a:xfrm>
            <a:off x="4270535" y="3068302"/>
            <a:ext cx="672556" cy="891528"/>
          </a:xfrm>
          <a:prstGeom prst="rect">
            <a:avLst/>
          </a:prstGeom>
        </p:spPr>
      </p:pic>
      <p:pic>
        <p:nvPicPr>
          <p:cNvPr id="21" name="Resim 20">
            <a:extLst>
              <a:ext uri="{FF2B5EF4-FFF2-40B4-BE49-F238E27FC236}">
                <a16:creationId xmlns:a16="http://schemas.microsoft.com/office/drawing/2014/main" id="{58365786-9963-6049-950A-893C9A6E27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833" y="5239374"/>
            <a:ext cx="4860636" cy="819727"/>
          </a:xfrm>
          <a:prstGeom prst="rect">
            <a:avLst/>
          </a:prstGeom>
        </p:spPr>
      </p:pic>
    </p:spTree>
    <p:extLst>
      <p:ext uri="{BB962C8B-B14F-4D97-AF65-F5344CB8AC3E}">
        <p14:creationId xmlns:p14="http://schemas.microsoft.com/office/powerpoint/2010/main" val="20557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ppt_x"/>
                                          </p:val>
                                        </p:tav>
                                        <p:tav tm="100000">
                                          <p:val>
                                            <p:strVal val="#ppt_x"/>
                                          </p:val>
                                        </p:tav>
                                      </p:tavLst>
                                    </p:anim>
                                    <p:anim calcmode="lin" valueType="num">
                                      <p:cBhvr additive="base">
                                        <p:cTn id="17" dur="25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218"/>
                                        </p:tgtEl>
                                        <p:attrNameLst>
                                          <p:attrName>style.visibility</p:attrName>
                                        </p:attrNameLst>
                                      </p:cBhvr>
                                      <p:to>
                                        <p:strVal val="visible"/>
                                      </p:to>
                                    </p:set>
                                    <p:animEffect transition="in" filter="fade">
                                      <p:cBhvr>
                                        <p:cTn id="21" dur="250"/>
                                        <p:tgtEl>
                                          <p:spTgt spid="1218"/>
                                        </p:tgtEl>
                                      </p:cBhvr>
                                    </p:animEffect>
                                  </p:childTnLst>
                                </p:cTn>
                              </p:par>
                              <p:par>
                                <p:cTn id="22" presetID="2" presetClass="entr" presetSubtype="2" fill="hold" nodeType="withEffect">
                                  <p:stCondLst>
                                    <p:cond delay="0"/>
                                  </p:stCondLst>
                                  <p:childTnLst>
                                    <p:set>
                                      <p:cBhvr>
                                        <p:cTn id="23" dur="1" fill="hold">
                                          <p:stCondLst>
                                            <p:cond delay="0"/>
                                          </p:stCondLst>
                                        </p:cTn>
                                        <p:tgtEl>
                                          <p:spTgt spid="1219"/>
                                        </p:tgtEl>
                                        <p:attrNameLst>
                                          <p:attrName>style.visibility</p:attrName>
                                        </p:attrNameLst>
                                      </p:cBhvr>
                                      <p:to>
                                        <p:strVal val="visible"/>
                                      </p:to>
                                    </p:set>
                                    <p:anim calcmode="lin" valueType="num">
                                      <p:cBhvr additive="base">
                                        <p:cTn id="24" dur="250" fill="hold"/>
                                        <p:tgtEl>
                                          <p:spTgt spid="1219"/>
                                        </p:tgtEl>
                                        <p:attrNameLst>
                                          <p:attrName>ppt_x</p:attrName>
                                        </p:attrNameLst>
                                      </p:cBhvr>
                                      <p:tavLst>
                                        <p:tav tm="0">
                                          <p:val>
                                            <p:strVal val="1+#ppt_w/2"/>
                                          </p:val>
                                        </p:tav>
                                        <p:tav tm="100000">
                                          <p:val>
                                            <p:strVal val="#ppt_x"/>
                                          </p:val>
                                        </p:tav>
                                      </p:tavLst>
                                    </p:anim>
                                    <p:anim calcmode="lin" valueType="num">
                                      <p:cBhvr additive="base">
                                        <p:cTn id="25" dur="250" fill="hold"/>
                                        <p:tgtEl>
                                          <p:spTgt spid="121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
                                        <p:tgtEl>
                                          <p:spTgt spid="2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childTnLst>
                                </p:cTn>
                              </p:par>
                            </p:childTnLst>
                          </p:cTn>
                        </p:par>
                        <p:par>
                          <p:cTn id="33" fill="hold">
                            <p:stCondLst>
                              <p:cond delay="11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
                                        <p:tgtEl>
                                          <p:spTgt spid="20"/>
                                        </p:tgtEl>
                                      </p:cBhvr>
                                    </p:animEffect>
                                  </p:childTnLst>
                                </p:cTn>
                              </p:par>
                            </p:childTnLst>
                          </p:cTn>
                        </p:par>
                        <p:par>
                          <p:cTn id="37" fill="hold">
                            <p:stCondLst>
                              <p:cond delay="12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69860" y="568325"/>
            <a:ext cx="3452292" cy="830997"/>
          </a:xfrm>
          <a:prstGeom prst="rect">
            <a:avLst/>
          </a:prstGeom>
          <a:noFill/>
        </p:spPr>
        <p:txBody>
          <a:bodyPr wrap="none" rtlCol="0">
            <a:spAutoFit/>
          </a:bodyPr>
          <a:lstStyle/>
          <a:p>
            <a:pPr algn="ctr"/>
            <a:r>
              <a:rPr lang="tr-TR" sz="4800" b="1" dirty="0">
                <a:solidFill>
                  <a:srgbClr val="E61F4F"/>
                </a:solidFill>
              </a:rPr>
              <a:t>Güvenli Gıda</a:t>
            </a:r>
          </a:p>
        </p:txBody>
      </p:sp>
      <p:pic>
        <p:nvPicPr>
          <p:cNvPr id="2" name="Resim 1"/>
          <p:cNvPicPr>
            <a:picLocks noChangeAspect="1"/>
          </p:cNvPicPr>
          <p:nvPr/>
        </p:nvPicPr>
        <p:blipFill>
          <a:blip r:embed="rId3"/>
          <a:stretch>
            <a:fillRect/>
          </a:stretch>
        </p:blipFill>
        <p:spPr>
          <a:xfrm>
            <a:off x="4707147" y="1692041"/>
            <a:ext cx="2777717" cy="3608169"/>
          </a:xfrm>
          <a:prstGeom prst="rect">
            <a:avLst/>
          </a:prstGeom>
        </p:spPr>
      </p:pic>
      <p:sp>
        <p:nvSpPr>
          <p:cNvPr id="96" name="Metin kutusu 95"/>
          <p:cNvSpPr txBox="1"/>
          <p:nvPr/>
        </p:nvSpPr>
        <p:spPr>
          <a:xfrm>
            <a:off x="956153" y="2325200"/>
            <a:ext cx="3650103" cy="1631216"/>
          </a:xfrm>
          <a:prstGeom prst="rect">
            <a:avLst/>
          </a:prstGeom>
          <a:noFill/>
        </p:spPr>
        <p:txBody>
          <a:bodyPr wrap="none" rtlCol="0">
            <a:spAutoFit/>
          </a:bodyPr>
          <a:lstStyle/>
          <a:p>
            <a:pPr algn="r"/>
            <a:r>
              <a:rPr lang="tr-TR" sz="2000" b="1" dirty="0">
                <a:solidFill>
                  <a:schemeClr val="tx1">
                    <a:lumMod val="65000"/>
                    <a:lumOff val="35000"/>
                  </a:schemeClr>
                </a:solidFill>
              </a:rPr>
              <a:t>Her gıda güvenli olmaz.</a:t>
            </a:r>
          </a:p>
          <a:p>
            <a:pPr algn="r"/>
            <a:r>
              <a:rPr lang="tr-TR" sz="2000" dirty="0">
                <a:solidFill>
                  <a:schemeClr val="tx1">
                    <a:lumMod val="65000"/>
                    <a:lumOff val="35000"/>
                  </a:schemeClr>
                </a:solidFill>
              </a:rPr>
              <a:t>Bazı gıdalar çok zararlı</a:t>
            </a:r>
          </a:p>
          <a:p>
            <a:pPr algn="r"/>
            <a:r>
              <a:rPr lang="tr-TR" sz="2000" dirty="0">
                <a:solidFill>
                  <a:schemeClr val="tx1">
                    <a:lumMod val="65000"/>
                    <a:lumOff val="35000"/>
                  </a:schemeClr>
                </a:solidFill>
              </a:rPr>
              <a:t>koruyucu maddeler içerir, bazıları</a:t>
            </a:r>
          </a:p>
          <a:p>
            <a:pPr algn="r"/>
            <a:r>
              <a:rPr lang="tr-TR" sz="2000" dirty="0">
                <a:solidFill>
                  <a:schemeClr val="tx1">
                    <a:lumMod val="65000"/>
                    <a:lumOff val="35000"/>
                  </a:schemeClr>
                </a:solidFill>
              </a:rPr>
              <a:t>uygun olmayan yerlerde üretilir,</a:t>
            </a:r>
          </a:p>
          <a:p>
            <a:pPr algn="r"/>
            <a:r>
              <a:rPr lang="tr-TR" sz="2000" dirty="0">
                <a:solidFill>
                  <a:schemeClr val="tx1">
                    <a:lumMod val="65000"/>
                    <a:lumOff val="35000"/>
                  </a:schemeClr>
                </a:solidFill>
              </a:rPr>
              <a:t>bazıları da bayat olur.</a:t>
            </a:r>
          </a:p>
        </p:txBody>
      </p:sp>
      <p:sp>
        <p:nvSpPr>
          <p:cNvPr id="97" name="Metin kutusu 96"/>
          <p:cNvSpPr txBox="1"/>
          <p:nvPr/>
        </p:nvSpPr>
        <p:spPr>
          <a:xfrm>
            <a:off x="7585755" y="2325200"/>
            <a:ext cx="3343416" cy="1323439"/>
          </a:xfrm>
          <a:prstGeom prst="rect">
            <a:avLst/>
          </a:prstGeom>
          <a:noFill/>
        </p:spPr>
        <p:txBody>
          <a:bodyPr wrap="none" rtlCol="0">
            <a:spAutoFit/>
          </a:bodyPr>
          <a:lstStyle/>
          <a:p>
            <a:r>
              <a:rPr lang="tr-TR" sz="2000" dirty="0">
                <a:solidFill>
                  <a:schemeClr val="tx1">
                    <a:lumMod val="65000"/>
                    <a:lumOff val="35000"/>
                  </a:schemeClr>
                </a:solidFill>
              </a:rPr>
              <a:t>Gıdanın </a:t>
            </a:r>
            <a:r>
              <a:rPr lang="tr-TR" sz="2000" b="1" dirty="0">
                <a:solidFill>
                  <a:schemeClr val="tx1">
                    <a:lumMod val="65000"/>
                    <a:lumOff val="35000"/>
                  </a:schemeClr>
                </a:solidFill>
              </a:rPr>
              <a:t>güvenli ve hijyenik</a:t>
            </a:r>
          </a:p>
          <a:p>
            <a:r>
              <a:rPr lang="tr-TR" sz="2000" dirty="0">
                <a:solidFill>
                  <a:schemeClr val="tx1">
                    <a:lumMod val="65000"/>
                    <a:lumOff val="35000"/>
                  </a:schemeClr>
                </a:solidFill>
              </a:rPr>
              <a:t>olması temiz ve hastalık yapan</a:t>
            </a:r>
          </a:p>
          <a:p>
            <a:r>
              <a:rPr lang="tr-TR" sz="2000" dirty="0">
                <a:solidFill>
                  <a:schemeClr val="tx1">
                    <a:lumMod val="65000"/>
                    <a:lumOff val="35000"/>
                  </a:schemeClr>
                </a:solidFill>
              </a:rPr>
              <a:t>etkenlerden arındırılmış</a:t>
            </a:r>
          </a:p>
          <a:p>
            <a:r>
              <a:rPr lang="tr-TR" sz="2000" dirty="0">
                <a:solidFill>
                  <a:schemeClr val="tx1">
                    <a:lumMod val="65000"/>
                    <a:lumOff val="35000"/>
                  </a:schemeClr>
                </a:solidFill>
              </a:rPr>
              <a:t>olması anlamına gelir.</a:t>
            </a:r>
          </a:p>
        </p:txBody>
      </p:sp>
    </p:spTree>
    <p:extLst>
      <p:ext uri="{BB962C8B-B14F-4D97-AF65-F5344CB8AC3E}">
        <p14:creationId xmlns:p14="http://schemas.microsoft.com/office/powerpoint/2010/main" val="3998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right)">
                                      <p:cBhvr>
                                        <p:cTn id="15" dur="250"/>
                                        <p:tgtEl>
                                          <p:spTgt spid="9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6" grpId="0"/>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334367"/>
            <a:ext cx="8511497" cy="1569660"/>
          </a:xfrm>
          <a:prstGeom prst="rect">
            <a:avLst/>
          </a:prstGeom>
          <a:noFill/>
        </p:spPr>
        <p:txBody>
          <a:bodyPr wrap="none" rtlCol="0">
            <a:spAutoFit/>
          </a:bodyPr>
          <a:lstStyle/>
          <a:p>
            <a:r>
              <a:rPr lang="tr-TR" sz="4800" b="1" dirty="0">
                <a:solidFill>
                  <a:srgbClr val="11A74F"/>
                </a:solidFill>
              </a:rPr>
              <a:t>Bunları Yaparsak Güvenli Gıdalar</a:t>
            </a:r>
          </a:p>
          <a:p>
            <a:r>
              <a:rPr lang="tr-TR" sz="4800" b="1" dirty="0">
                <a:solidFill>
                  <a:srgbClr val="11A74F"/>
                </a:solidFill>
              </a:rPr>
              <a:t>Tercih Etmiş Oluruz:</a:t>
            </a:r>
          </a:p>
        </p:txBody>
      </p:sp>
      <p:sp>
        <p:nvSpPr>
          <p:cNvPr id="2111" name="Metin kutusu 2110"/>
          <p:cNvSpPr txBox="1"/>
          <p:nvPr/>
        </p:nvSpPr>
        <p:spPr>
          <a:xfrm>
            <a:off x="1139825" y="1911832"/>
            <a:ext cx="6495817" cy="2862322"/>
          </a:xfrm>
          <a:prstGeom prst="rect">
            <a:avLst/>
          </a:prstGeom>
          <a:noFill/>
        </p:spPr>
        <p:txBody>
          <a:bodyPr wrap="none" rtlCol="0">
            <a:spAutoFit/>
          </a:bodyPr>
          <a:lstStyle/>
          <a:p>
            <a:pPr>
              <a:lnSpc>
                <a:spcPct val="150000"/>
              </a:lnSpc>
            </a:pPr>
            <a:r>
              <a:rPr lang="tr-TR" sz="2000" dirty="0">
                <a:solidFill>
                  <a:schemeClr val="tx1">
                    <a:lumMod val="85000"/>
                    <a:lumOff val="15000"/>
                  </a:schemeClr>
                </a:solidFill>
              </a:rPr>
              <a:t>Fastfood ve abur cubur tüketmezsek</a:t>
            </a:r>
          </a:p>
          <a:p>
            <a:pPr>
              <a:lnSpc>
                <a:spcPct val="150000"/>
              </a:lnSpc>
            </a:pPr>
            <a:r>
              <a:rPr lang="tr-TR" sz="2000" dirty="0">
                <a:solidFill>
                  <a:schemeClr val="tx1">
                    <a:lumMod val="85000"/>
                    <a:lumOff val="15000"/>
                  </a:schemeClr>
                </a:solidFill>
              </a:rPr>
              <a:t>Ürünlerin son kullanma tarihine dikkat edersek</a:t>
            </a:r>
          </a:p>
          <a:p>
            <a:pPr>
              <a:lnSpc>
                <a:spcPct val="150000"/>
              </a:lnSpc>
            </a:pPr>
            <a:r>
              <a:rPr lang="tr-TR" sz="2000" dirty="0">
                <a:solidFill>
                  <a:schemeClr val="tx1">
                    <a:lumMod val="85000"/>
                    <a:lumOff val="15000"/>
                  </a:schemeClr>
                </a:solidFill>
              </a:rPr>
              <a:t>Seyyar satıcılardan açıkta satılan ürünleri tercih etmezsek.</a:t>
            </a:r>
          </a:p>
          <a:p>
            <a:pPr>
              <a:lnSpc>
                <a:spcPct val="150000"/>
              </a:lnSpc>
            </a:pPr>
            <a:r>
              <a:rPr lang="tr-TR" sz="2000" dirty="0">
                <a:solidFill>
                  <a:schemeClr val="tx1">
                    <a:lumMod val="85000"/>
                    <a:lumOff val="15000"/>
                  </a:schemeClr>
                </a:solidFill>
              </a:rPr>
              <a:t>Yiyeceklerin taze olmasına özen gösterirsek </a:t>
            </a:r>
          </a:p>
          <a:p>
            <a:pPr>
              <a:lnSpc>
                <a:spcPct val="150000"/>
              </a:lnSpc>
            </a:pPr>
            <a:r>
              <a:rPr lang="tr-TR" sz="2000" dirty="0">
                <a:solidFill>
                  <a:schemeClr val="tx1">
                    <a:lumMod val="85000"/>
                    <a:lumOff val="15000"/>
                  </a:schemeClr>
                </a:solidFill>
              </a:rPr>
              <a:t>Doğal besinleri tercih edersek</a:t>
            </a:r>
          </a:p>
          <a:p>
            <a:pPr>
              <a:lnSpc>
                <a:spcPct val="150000"/>
              </a:lnSpc>
            </a:pPr>
            <a:r>
              <a:rPr lang="tr-TR" sz="2000" dirty="0">
                <a:solidFill>
                  <a:schemeClr val="tx1">
                    <a:lumMod val="85000"/>
                    <a:lumOff val="15000"/>
                  </a:schemeClr>
                </a:solidFill>
              </a:rPr>
              <a:t>Katkı maddesi, renklendirici içeren gıdalardan uzak durursak</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41" name="Grup 140"/>
          <p:cNvGrpSpPr/>
          <p:nvPr/>
        </p:nvGrpSpPr>
        <p:grpSpPr>
          <a:xfrm>
            <a:off x="10272428" y="2235993"/>
            <a:ext cx="584200" cy="762000"/>
            <a:chOff x="4483100" y="1557338"/>
            <a:chExt cx="584200" cy="762000"/>
          </a:xfrm>
        </p:grpSpPr>
        <p:sp>
          <p:nvSpPr>
            <p:cNvPr id="142"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3"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4"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5"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6"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7"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48"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67" name="Grup 66"/>
          <p:cNvGrpSpPr/>
          <p:nvPr/>
        </p:nvGrpSpPr>
        <p:grpSpPr>
          <a:xfrm>
            <a:off x="718039" y="2017345"/>
            <a:ext cx="441216" cy="2639831"/>
            <a:chOff x="267541" y="2115903"/>
            <a:chExt cx="441216" cy="2639831"/>
          </a:xfrm>
        </p:grpSpPr>
        <p:grpSp>
          <p:nvGrpSpPr>
            <p:cNvPr id="2110" name="Grup 2109"/>
            <p:cNvGrpSpPr/>
            <p:nvPr/>
          </p:nvGrpSpPr>
          <p:grpSpPr>
            <a:xfrm>
              <a:off x="276757" y="2115903"/>
              <a:ext cx="432000" cy="360000"/>
              <a:chOff x="9929813" y="1709738"/>
              <a:chExt cx="517526" cy="428625"/>
            </a:xfrm>
          </p:grpSpPr>
          <p:sp>
            <p:nvSpPr>
              <p:cNvPr id="6" name="Freeform 5"/>
              <p:cNvSpPr>
                <a:spLocks/>
              </p:cNvSpPr>
              <p:nvPr/>
            </p:nvSpPr>
            <p:spPr bwMode="auto">
              <a:xfrm>
                <a:off x="10201276" y="1709738"/>
                <a:ext cx="246063" cy="334962"/>
              </a:xfrm>
              <a:custGeom>
                <a:avLst/>
                <a:gdLst>
                  <a:gd name="T0" fmla="*/ 6 w 64"/>
                  <a:gd name="T1" fmla="*/ 0 h 89"/>
                  <a:gd name="T2" fmla="*/ 0 w 64"/>
                  <a:gd name="T3" fmla="*/ 9 h 89"/>
                  <a:gd name="T4" fmla="*/ 3 w 64"/>
                  <a:gd name="T5" fmla="*/ 11 h 89"/>
                  <a:gd name="T6" fmla="*/ 53 w 64"/>
                  <a:gd name="T7" fmla="*/ 86 h 89"/>
                  <a:gd name="T8" fmla="*/ 53 w 64"/>
                  <a:gd name="T9" fmla="*/ 86 h 89"/>
                  <a:gd name="T10" fmla="*/ 54 w 64"/>
                  <a:gd name="T11" fmla="*/ 89 h 89"/>
                  <a:gd name="T12" fmla="*/ 54 w 64"/>
                  <a:gd name="T13" fmla="*/ 89 h 89"/>
                  <a:gd name="T14" fmla="*/ 64 w 64"/>
                  <a:gd name="T15" fmla="*/ 87 h 89"/>
                  <a:gd name="T16" fmla="*/ 63 w 64"/>
                  <a:gd name="T17" fmla="*/ 86 h 89"/>
                  <a:gd name="T18" fmla="*/ 6 w 64"/>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9">
                    <a:moveTo>
                      <a:pt x="6" y="0"/>
                    </a:moveTo>
                    <a:cubicBezTo>
                      <a:pt x="0" y="9"/>
                      <a:pt x="0" y="9"/>
                      <a:pt x="0" y="9"/>
                    </a:cubicBezTo>
                    <a:cubicBezTo>
                      <a:pt x="3" y="11"/>
                      <a:pt x="3" y="11"/>
                      <a:pt x="3" y="11"/>
                    </a:cubicBezTo>
                    <a:cubicBezTo>
                      <a:pt x="28" y="28"/>
                      <a:pt x="46" y="54"/>
                      <a:pt x="53" y="86"/>
                    </a:cubicBezTo>
                    <a:cubicBezTo>
                      <a:pt x="53" y="86"/>
                      <a:pt x="53" y="86"/>
                      <a:pt x="53" y="86"/>
                    </a:cubicBezTo>
                    <a:cubicBezTo>
                      <a:pt x="54" y="89"/>
                      <a:pt x="54" y="89"/>
                      <a:pt x="54" y="89"/>
                    </a:cubicBezTo>
                    <a:cubicBezTo>
                      <a:pt x="54" y="89"/>
                      <a:pt x="54" y="89"/>
                      <a:pt x="54" y="89"/>
                    </a:cubicBezTo>
                    <a:cubicBezTo>
                      <a:pt x="64" y="87"/>
                      <a:pt x="64" y="87"/>
                      <a:pt x="64" y="87"/>
                    </a:cubicBezTo>
                    <a:cubicBezTo>
                      <a:pt x="64" y="87"/>
                      <a:pt x="64" y="86"/>
                      <a:pt x="63" y="86"/>
                    </a:cubicBezTo>
                    <a:cubicBezTo>
                      <a:pt x="56" y="49"/>
                      <a:pt x="35" y="19"/>
                      <a:pt x="6" y="0"/>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Freeform 6"/>
              <p:cNvSpPr>
                <a:spLocks noEditPoints="1"/>
              </p:cNvSpPr>
              <p:nvPr/>
            </p:nvSpPr>
            <p:spPr bwMode="auto">
              <a:xfrm>
                <a:off x="9929813" y="1789113"/>
                <a:ext cx="422275" cy="349250"/>
              </a:xfrm>
              <a:custGeom>
                <a:avLst/>
                <a:gdLst>
                  <a:gd name="T0" fmla="*/ 65 w 110"/>
                  <a:gd name="T1" fmla="*/ 2 h 93"/>
                  <a:gd name="T2" fmla="*/ 63 w 110"/>
                  <a:gd name="T3" fmla="*/ 0 h 93"/>
                  <a:gd name="T4" fmla="*/ 57 w 110"/>
                  <a:gd name="T5" fmla="*/ 9 h 93"/>
                  <a:gd name="T6" fmla="*/ 5 w 110"/>
                  <a:gd name="T7" fmla="*/ 86 h 93"/>
                  <a:gd name="T8" fmla="*/ 0 w 110"/>
                  <a:gd name="T9" fmla="*/ 93 h 93"/>
                  <a:gd name="T10" fmla="*/ 9 w 110"/>
                  <a:gd name="T11" fmla="*/ 91 h 93"/>
                  <a:gd name="T12" fmla="*/ 100 w 110"/>
                  <a:gd name="T13" fmla="*/ 73 h 93"/>
                  <a:gd name="T14" fmla="*/ 110 w 110"/>
                  <a:gd name="T15" fmla="*/ 71 h 93"/>
                  <a:gd name="T16" fmla="*/ 109 w 110"/>
                  <a:gd name="T17" fmla="*/ 68 h 93"/>
                  <a:gd name="T18" fmla="*/ 65 w 110"/>
                  <a:gd name="T19" fmla="*/ 2 h 93"/>
                  <a:gd name="T20" fmla="*/ 18 w 110"/>
                  <a:gd name="T21" fmla="*/ 82 h 93"/>
                  <a:gd name="T22" fmla="*/ 64 w 110"/>
                  <a:gd name="T23" fmla="*/ 14 h 93"/>
                  <a:gd name="T24" fmla="*/ 98 w 110"/>
                  <a:gd name="T25" fmla="*/ 66 h 93"/>
                  <a:gd name="T26" fmla="*/ 18 w 110"/>
                  <a:gd name="T27" fmla="*/ 8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93">
                    <a:moveTo>
                      <a:pt x="65" y="2"/>
                    </a:moveTo>
                    <a:cubicBezTo>
                      <a:pt x="63" y="0"/>
                      <a:pt x="63" y="0"/>
                      <a:pt x="63" y="0"/>
                    </a:cubicBezTo>
                    <a:cubicBezTo>
                      <a:pt x="57" y="9"/>
                      <a:pt x="57" y="9"/>
                      <a:pt x="57" y="9"/>
                    </a:cubicBezTo>
                    <a:cubicBezTo>
                      <a:pt x="5" y="86"/>
                      <a:pt x="5" y="86"/>
                      <a:pt x="5" y="86"/>
                    </a:cubicBezTo>
                    <a:cubicBezTo>
                      <a:pt x="0" y="93"/>
                      <a:pt x="0" y="93"/>
                      <a:pt x="0" y="93"/>
                    </a:cubicBezTo>
                    <a:cubicBezTo>
                      <a:pt x="9" y="91"/>
                      <a:pt x="9" y="91"/>
                      <a:pt x="9" y="91"/>
                    </a:cubicBezTo>
                    <a:cubicBezTo>
                      <a:pt x="100" y="73"/>
                      <a:pt x="100" y="73"/>
                      <a:pt x="100" y="73"/>
                    </a:cubicBezTo>
                    <a:cubicBezTo>
                      <a:pt x="110" y="71"/>
                      <a:pt x="110" y="71"/>
                      <a:pt x="110" y="71"/>
                    </a:cubicBezTo>
                    <a:cubicBezTo>
                      <a:pt x="109" y="68"/>
                      <a:pt x="109" y="68"/>
                      <a:pt x="109" y="68"/>
                    </a:cubicBezTo>
                    <a:cubicBezTo>
                      <a:pt x="103" y="40"/>
                      <a:pt x="87" y="17"/>
                      <a:pt x="65" y="2"/>
                    </a:cubicBezTo>
                    <a:close/>
                    <a:moveTo>
                      <a:pt x="18" y="82"/>
                    </a:moveTo>
                    <a:cubicBezTo>
                      <a:pt x="64" y="14"/>
                      <a:pt x="64" y="14"/>
                      <a:pt x="64" y="14"/>
                    </a:cubicBezTo>
                    <a:cubicBezTo>
                      <a:pt x="80" y="27"/>
                      <a:pt x="92" y="45"/>
                      <a:pt x="98" y="66"/>
                    </a:cubicBezTo>
                    <a:lnTo>
                      <a:pt x="18" y="82"/>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Freeform 7"/>
              <p:cNvSpPr>
                <a:spLocks noEditPoints="1"/>
              </p:cNvSpPr>
              <p:nvPr/>
            </p:nvSpPr>
            <p:spPr bwMode="auto">
              <a:xfrm>
                <a:off x="10098088" y="1973263"/>
                <a:ext cx="73025" cy="71437"/>
              </a:xfrm>
              <a:custGeom>
                <a:avLst/>
                <a:gdLst>
                  <a:gd name="T0" fmla="*/ 9 w 19"/>
                  <a:gd name="T1" fmla="*/ 0 h 19"/>
                  <a:gd name="T2" fmla="*/ 0 w 19"/>
                  <a:gd name="T3" fmla="*/ 10 h 19"/>
                  <a:gd name="T4" fmla="*/ 9 w 19"/>
                  <a:gd name="T5" fmla="*/ 19 h 19"/>
                  <a:gd name="T6" fmla="*/ 19 w 19"/>
                  <a:gd name="T7" fmla="*/ 10 h 19"/>
                  <a:gd name="T8" fmla="*/ 9 w 19"/>
                  <a:gd name="T9" fmla="*/ 0 h 19"/>
                  <a:gd name="T10" fmla="*/ 9 w 19"/>
                  <a:gd name="T11" fmla="*/ 14 h 19"/>
                  <a:gd name="T12" fmla="*/ 5 w 19"/>
                  <a:gd name="T13" fmla="*/ 10 h 19"/>
                  <a:gd name="T14" fmla="*/ 9 w 19"/>
                  <a:gd name="T15" fmla="*/ 6 h 19"/>
                  <a:gd name="T16" fmla="*/ 14 w 19"/>
                  <a:gd name="T17" fmla="*/ 10 h 19"/>
                  <a:gd name="T18" fmla="*/ 9 w 19"/>
                  <a:gd name="T1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0"/>
                    </a:moveTo>
                    <a:cubicBezTo>
                      <a:pt x="4" y="0"/>
                      <a:pt x="0" y="5"/>
                      <a:pt x="0" y="10"/>
                    </a:cubicBezTo>
                    <a:cubicBezTo>
                      <a:pt x="0" y="15"/>
                      <a:pt x="4" y="19"/>
                      <a:pt x="9" y="19"/>
                    </a:cubicBezTo>
                    <a:cubicBezTo>
                      <a:pt x="15" y="19"/>
                      <a:pt x="19" y="15"/>
                      <a:pt x="19" y="10"/>
                    </a:cubicBezTo>
                    <a:cubicBezTo>
                      <a:pt x="19" y="5"/>
                      <a:pt x="15" y="0"/>
                      <a:pt x="9" y="0"/>
                    </a:cubicBezTo>
                    <a:close/>
                    <a:moveTo>
                      <a:pt x="9" y="14"/>
                    </a:moveTo>
                    <a:cubicBezTo>
                      <a:pt x="7" y="14"/>
                      <a:pt x="5" y="12"/>
                      <a:pt x="5" y="10"/>
                    </a:cubicBezTo>
                    <a:cubicBezTo>
                      <a:pt x="5" y="8"/>
                      <a:pt x="7" y="6"/>
                      <a:pt x="9" y="6"/>
                    </a:cubicBezTo>
                    <a:cubicBezTo>
                      <a:pt x="12" y="6"/>
                      <a:pt x="14" y="8"/>
                      <a:pt x="14" y="10"/>
                    </a:cubicBezTo>
                    <a:cubicBezTo>
                      <a:pt x="14" y="12"/>
                      <a:pt x="12" y="14"/>
                      <a:pt x="9" y="14"/>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8" name="Freeform 8"/>
              <p:cNvSpPr>
                <a:spLocks noEditPoints="1"/>
              </p:cNvSpPr>
              <p:nvPr/>
            </p:nvSpPr>
            <p:spPr bwMode="auto">
              <a:xfrm>
                <a:off x="10163176" y="1917700"/>
                <a:ext cx="53975" cy="52387"/>
              </a:xfrm>
              <a:custGeom>
                <a:avLst/>
                <a:gdLst>
                  <a:gd name="T0" fmla="*/ 0 w 14"/>
                  <a:gd name="T1" fmla="*/ 7 h 14"/>
                  <a:gd name="T2" fmla="*/ 7 w 14"/>
                  <a:gd name="T3" fmla="*/ 14 h 14"/>
                  <a:gd name="T4" fmla="*/ 14 w 14"/>
                  <a:gd name="T5" fmla="*/ 7 h 14"/>
                  <a:gd name="T6" fmla="*/ 7 w 14"/>
                  <a:gd name="T7" fmla="*/ 0 h 14"/>
                  <a:gd name="T8" fmla="*/ 0 w 14"/>
                  <a:gd name="T9" fmla="*/ 7 h 14"/>
                  <a:gd name="T10" fmla="*/ 10 w 14"/>
                  <a:gd name="T11" fmla="*/ 7 h 14"/>
                  <a:gd name="T12" fmla="*/ 7 w 14"/>
                  <a:gd name="T13" fmla="*/ 10 h 14"/>
                  <a:gd name="T14" fmla="*/ 4 w 14"/>
                  <a:gd name="T15" fmla="*/ 7 h 14"/>
                  <a:gd name="T16" fmla="*/ 7 w 14"/>
                  <a:gd name="T17" fmla="*/ 4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0" y="7"/>
                    </a:moveTo>
                    <a:cubicBezTo>
                      <a:pt x="0" y="11"/>
                      <a:pt x="4" y="14"/>
                      <a:pt x="7" y="14"/>
                    </a:cubicBezTo>
                    <a:cubicBezTo>
                      <a:pt x="11" y="14"/>
                      <a:pt x="14" y="11"/>
                      <a:pt x="14" y="7"/>
                    </a:cubicBezTo>
                    <a:cubicBezTo>
                      <a:pt x="14" y="3"/>
                      <a:pt x="11" y="0"/>
                      <a:pt x="7" y="0"/>
                    </a:cubicBezTo>
                    <a:cubicBezTo>
                      <a:pt x="4" y="0"/>
                      <a:pt x="0" y="3"/>
                      <a:pt x="0" y="7"/>
                    </a:cubicBezTo>
                    <a:close/>
                    <a:moveTo>
                      <a:pt x="10" y="7"/>
                    </a:moveTo>
                    <a:cubicBezTo>
                      <a:pt x="10" y="9"/>
                      <a:pt x="9" y="10"/>
                      <a:pt x="7" y="10"/>
                    </a:cubicBezTo>
                    <a:cubicBezTo>
                      <a:pt x="6" y="10"/>
                      <a:pt x="4" y="9"/>
                      <a:pt x="4" y="7"/>
                    </a:cubicBezTo>
                    <a:cubicBezTo>
                      <a:pt x="4" y="5"/>
                      <a:pt x="6" y="4"/>
                      <a:pt x="7" y="4"/>
                    </a:cubicBezTo>
                    <a:cubicBezTo>
                      <a:pt x="9" y="4"/>
                      <a:pt x="10" y="5"/>
                      <a:pt x="10" y="7"/>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1" name="Freeform 9"/>
              <p:cNvSpPr>
                <a:spLocks noEditPoints="1"/>
              </p:cNvSpPr>
              <p:nvPr/>
            </p:nvSpPr>
            <p:spPr bwMode="auto">
              <a:xfrm>
                <a:off x="10209213" y="1984375"/>
                <a:ext cx="34925" cy="34925"/>
              </a:xfrm>
              <a:custGeom>
                <a:avLst/>
                <a:gdLst>
                  <a:gd name="T0" fmla="*/ 0 w 9"/>
                  <a:gd name="T1" fmla="*/ 4 h 9"/>
                  <a:gd name="T2" fmla="*/ 5 w 9"/>
                  <a:gd name="T3" fmla="*/ 9 h 9"/>
                  <a:gd name="T4" fmla="*/ 9 w 9"/>
                  <a:gd name="T5" fmla="*/ 4 h 9"/>
                  <a:gd name="T6" fmla="*/ 5 w 9"/>
                  <a:gd name="T7" fmla="*/ 0 h 9"/>
                  <a:gd name="T8" fmla="*/ 0 w 9"/>
                  <a:gd name="T9" fmla="*/ 4 h 9"/>
                  <a:gd name="T10" fmla="*/ 5 w 9"/>
                  <a:gd name="T11" fmla="*/ 2 h 9"/>
                  <a:gd name="T12" fmla="*/ 7 w 9"/>
                  <a:gd name="T13" fmla="*/ 4 h 9"/>
                  <a:gd name="T14" fmla="*/ 5 w 9"/>
                  <a:gd name="T15" fmla="*/ 6 h 9"/>
                  <a:gd name="T16" fmla="*/ 3 w 9"/>
                  <a:gd name="T17" fmla="*/ 4 h 9"/>
                  <a:gd name="T18" fmla="*/ 5 w 9"/>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4"/>
                    </a:moveTo>
                    <a:cubicBezTo>
                      <a:pt x="0" y="7"/>
                      <a:pt x="2" y="9"/>
                      <a:pt x="5" y="9"/>
                    </a:cubicBezTo>
                    <a:cubicBezTo>
                      <a:pt x="7" y="9"/>
                      <a:pt x="9" y="7"/>
                      <a:pt x="9" y="4"/>
                    </a:cubicBezTo>
                    <a:cubicBezTo>
                      <a:pt x="9" y="2"/>
                      <a:pt x="7" y="0"/>
                      <a:pt x="5" y="0"/>
                    </a:cubicBezTo>
                    <a:cubicBezTo>
                      <a:pt x="2" y="0"/>
                      <a:pt x="0" y="2"/>
                      <a:pt x="0" y="4"/>
                    </a:cubicBezTo>
                    <a:close/>
                    <a:moveTo>
                      <a:pt x="5" y="2"/>
                    </a:moveTo>
                    <a:cubicBezTo>
                      <a:pt x="6" y="2"/>
                      <a:pt x="7" y="3"/>
                      <a:pt x="7" y="4"/>
                    </a:cubicBezTo>
                    <a:cubicBezTo>
                      <a:pt x="7" y="5"/>
                      <a:pt x="6" y="6"/>
                      <a:pt x="5" y="6"/>
                    </a:cubicBezTo>
                    <a:cubicBezTo>
                      <a:pt x="4" y="6"/>
                      <a:pt x="3" y="5"/>
                      <a:pt x="3" y="4"/>
                    </a:cubicBezTo>
                    <a:cubicBezTo>
                      <a:pt x="3" y="3"/>
                      <a:pt x="4" y="2"/>
                      <a:pt x="5" y="2"/>
                    </a:cubicBez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092" name="Freeform 10"/>
            <p:cNvSpPr>
              <a:spLocks noEditPoints="1"/>
            </p:cNvSpPr>
            <p:nvPr/>
          </p:nvSpPr>
          <p:spPr bwMode="auto">
            <a:xfrm>
              <a:off x="307022" y="2567124"/>
              <a:ext cx="342316" cy="324299"/>
            </a:xfrm>
            <a:custGeom>
              <a:avLst/>
              <a:gdLst>
                <a:gd name="T0" fmla="*/ 28 w 118"/>
                <a:gd name="T1" fmla="*/ 4 h 114"/>
                <a:gd name="T2" fmla="*/ 31 w 118"/>
                <a:gd name="T3" fmla="*/ 19 h 114"/>
                <a:gd name="T4" fmla="*/ 37 w 118"/>
                <a:gd name="T5" fmla="*/ 15 h 114"/>
                <a:gd name="T6" fmla="*/ 34 w 118"/>
                <a:gd name="T7" fmla="*/ 0 h 114"/>
                <a:gd name="T8" fmla="*/ 85 w 118"/>
                <a:gd name="T9" fmla="*/ 0 h 114"/>
                <a:gd name="T10" fmla="*/ 80 w 118"/>
                <a:gd name="T11" fmla="*/ 14 h 114"/>
                <a:gd name="T12" fmla="*/ 89 w 118"/>
                <a:gd name="T13" fmla="*/ 14 h 114"/>
                <a:gd name="T14" fmla="*/ 85 w 118"/>
                <a:gd name="T15" fmla="*/ 0 h 114"/>
                <a:gd name="T16" fmla="*/ 10 w 118"/>
                <a:gd name="T17" fmla="*/ 40 h 114"/>
                <a:gd name="T18" fmla="*/ 106 w 118"/>
                <a:gd name="T19" fmla="*/ 34 h 114"/>
                <a:gd name="T20" fmla="*/ 42 w 118"/>
                <a:gd name="T21" fmla="*/ 10 h 114"/>
                <a:gd name="T22" fmla="*/ 75 w 118"/>
                <a:gd name="T23" fmla="*/ 15 h 114"/>
                <a:gd name="T24" fmla="*/ 42 w 118"/>
                <a:gd name="T25" fmla="*/ 10 h 114"/>
                <a:gd name="T26" fmla="*/ 94 w 118"/>
                <a:gd name="T27" fmla="*/ 15 h 114"/>
                <a:gd name="T28" fmla="*/ 112 w 118"/>
                <a:gd name="T29" fmla="*/ 108 h 114"/>
                <a:gd name="T30" fmla="*/ 5 w 118"/>
                <a:gd name="T31" fmla="*/ 15 h 114"/>
                <a:gd name="T32" fmla="*/ 23 w 118"/>
                <a:gd name="T33" fmla="*/ 10 h 114"/>
                <a:gd name="T34" fmla="*/ 0 w 118"/>
                <a:gd name="T35" fmla="*/ 108 h 114"/>
                <a:gd name="T36" fmla="*/ 112 w 118"/>
                <a:gd name="T37" fmla="*/ 114 h 114"/>
                <a:gd name="T38" fmla="*/ 118 w 118"/>
                <a:gd name="T39" fmla="*/ 10 h 114"/>
                <a:gd name="T40" fmla="*/ 31 w 118"/>
                <a:gd name="T41" fmla="*/ 68 h 114"/>
                <a:gd name="T42" fmla="*/ 39 w 118"/>
                <a:gd name="T43" fmla="*/ 62 h 114"/>
                <a:gd name="T44" fmla="*/ 46 w 118"/>
                <a:gd name="T45" fmla="*/ 56 h 114"/>
                <a:gd name="T46" fmla="*/ 40 w 118"/>
                <a:gd name="T47" fmla="*/ 96 h 114"/>
                <a:gd name="T48" fmla="*/ 31 w 118"/>
                <a:gd name="T49" fmla="*/ 68 h 114"/>
                <a:gd name="T50" fmla="*/ 86 w 118"/>
                <a:gd name="T51" fmla="*/ 76 h 114"/>
                <a:gd name="T52" fmla="*/ 72 w 118"/>
                <a:gd name="T53" fmla="*/ 97 h 114"/>
                <a:gd name="T54" fmla="*/ 59 w 118"/>
                <a:gd name="T55" fmla="*/ 77 h 114"/>
                <a:gd name="T56" fmla="*/ 73 w 118"/>
                <a:gd name="T57" fmla="*/ 56 h 114"/>
                <a:gd name="T58" fmla="*/ 84 w 118"/>
                <a:gd name="T59" fmla="*/ 62 h 114"/>
                <a:gd name="T60" fmla="*/ 81 w 118"/>
                <a:gd name="T61" fmla="*/ 76 h 114"/>
                <a:gd name="T62" fmla="*/ 73 w 118"/>
                <a:gd name="T63" fmla="*/ 60 h 114"/>
                <a:gd name="T64" fmla="*/ 64 w 118"/>
                <a:gd name="T65" fmla="*/ 77 h 114"/>
                <a:gd name="T66" fmla="*/ 72 w 118"/>
                <a:gd name="T67" fmla="*/ 92 h 114"/>
                <a:gd name="T68" fmla="*/ 79 w 118"/>
                <a:gd name="T69"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4">
                  <a:moveTo>
                    <a:pt x="31" y="0"/>
                  </a:moveTo>
                  <a:cubicBezTo>
                    <a:pt x="29" y="0"/>
                    <a:pt x="28" y="2"/>
                    <a:pt x="28" y="4"/>
                  </a:cubicBezTo>
                  <a:cubicBezTo>
                    <a:pt x="28" y="15"/>
                    <a:pt x="28" y="15"/>
                    <a:pt x="28" y="15"/>
                  </a:cubicBezTo>
                  <a:cubicBezTo>
                    <a:pt x="28" y="17"/>
                    <a:pt x="29" y="19"/>
                    <a:pt x="31" y="19"/>
                  </a:cubicBezTo>
                  <a:cubicBezTo>
                    <a:pt x="34" y="19"/>
                    <a:pt x="34" y="19"/>
                    <a:pt x="34" y="19"/>
                  </a:cubicBezTo>
                  <a:cubicBezTo>
                    <a:pt x="36" y="19"/>
                    <a:pt x="37" y="17"/>
                    <a:pt x="37" y="15"/>
                  </a:cubicBezTo>
                  <a:cubicBezTo>
                    <a:pt x="37" y="4"/>
                    <a:pt x="37" y="4"/>
                    <a:pt x="37" y="4"/>
                  </a:cubicBezTo>
                  <a:cubicBezTo>
                    <a:pt x="37" y="2"/>
                    <a:pt x="36" y="0"/>
                    <a:pt x="34" y="0"/>
                  </a:cubicBezTo>
                  <a:lnTo>
                    <a:pt x="31" y="0"/>
                  </a:lnTo>
                  <a:close/>
                  <a:moveTo>
                    <a:pt x="85" y="0"/>
                  </a:moveTo>
                  <a:cubicBezTo>
                    <a:pt x="82" y="0"/>
                    <a:pt x="80" y="2"/>
                    <a:pt x="80" y="5"/>
                  </a:cubicBezTo>
                  <a:cubicBezTo>
                    <a:pt x="80" y="14"/>
                    <a:pt x="80" y="14"/>
                    <a:pt x="80" y="14"/>
                  </a:cubicBezTo>
                  <a:cubicBezTo>
                    <a:pt x="80" y="17"/>
                    <a:pt x="82" y="19"/>
                    <a:pt x="85" y="19"/>
                  </a:cubicBezTo>
                  <a:cubicBezTo>
                    <a:pt x="87" y="19"/>
                    <a:pt x="89" y="17"/>
                    <a:pt x="89" y="14"/>
                  </a:cubicBezTo>
                  <a:cubicBezTo>
                    <a:pt x="89" y="5"/>
                    <a:pt x="89" y="5"/>
                    <a:pt x="89" y="5"/>
                  </a:cubicBezTo>
                  <a:cubicBezTo>
                    <a:pt x="89" y="2"/>
                    <a:pt x="87" y="0"/>
                    <a:pt x="85" y="0"/>
                  </a:cubicBezTo>
                  <a:close/>
                  <a:moveTo>
                    <a:pt x="10" y="34"/>
                  </a:moveTo>
                  <a:cubicBezTo>
                    <a:pt x="10" y="40"/>
                    <a:pt x="10" y="40"/>
                    <a:pt x="10" y="40"/>
                  </a:cubicBezTo>
                  <a:cubicBezTo>
                    <a:pt x="106" y="40"/>
                    <a:pt x="106" y="40"/>
                    <a:pt x="106" y="40"/>
                  </a:cubicBezTo>
                  <a:cubicBezTo>
                    <a:pt x="106" y="34"/>
                    <a:pt x="106" y="34"/>
                    <a:pt x="106" y="34"/>
                  </a:cubicBezTo>
                  <a:lnTo>
                    <a:pt x="10" y="34"/>
                  </a:lnTo>
                  <a:close/>
                  <a:moveTo>
                    <a:pt x="42" y="10"/>
                  </a:moveTo>
                  <a:cubicBezTo>
                    <a:pt x="42" y="15"/>
                    <a:pt x="42" y="15"/>
                    <a:pt x="42" y="15"/>
                  </a:cubicBezTo>
                  <a:cubicBezTo>
                    <a:pt x="75" y="15"/>
                    <a:pt x="75" y="15"/>
                    <a:pt x="75" y="15"/>
                  </a:cubicBezTo>
                  <a:cubicBezTo>
                    <a:pt x="75" y="10"/>
                    <a:pt x="75" y="10"/>
                    <a:pt x="75" y="10"/>
                  </a:cubicBezTo>
                  <a:lnTo>
                    <a:pt x="42" y="10"/>
                  </a:lnTo>
                  <a:close/>
                  <a:moveTo>
                    <a:pt x="94" y="10"/>
                  </a:moveTo>
                  <a:cubicBezTo>
                    <a:pt x="94" y="15"/>
                    <a:pt x="94" y="15"/>
                    <a:pt x="94" y="15"/>
                  </a:cubicBezTo>
                  <a:cubicBezTo>
                    <a:pt x="112" y="15"/>
                    <a:pt x="112" y="15"/>
                    <a:pt x="112" y="15"/>
                  </a:cubicBezTo>
                  <a:cubicBezTo>
                    <a:pt x="112" y="108"/>
                    <a:pt x="112" y="108"/>
                    <a:pt x="112" y="108"/>
                  </a:cubicBezTo>
                  <a:cubicBezTo>
                    <a:pt x="5" y="108"/>
                    <a:pt x="5" y="108"/>
                    <a:pt x="5" y="108"/>
                  </a:cubicBezTo>
                  <a:cubicBezTo>
                    <a:pt x="5" y="15"/>
                    <a:pt x="5" y="15"/>
                    <a:pt x="5" y="15"/>
                  </a:cubicBezTo>
                  <a:cubicBezTo>
                    <a:pt x="23" y="15"/>
                    <a:pt x="23" y="15"/>
                    <a:pt x="23" y="15"/>
                  </a:cubicBezTo>
                  <a:cubicBezTo>
                    <a:pt x="23" y="10"/>
                    <a:pt x="23" y="10"/>
                    <a:pt x="23" y="10"/>
                  </a:cubicBezTo>
                  <a:cubicBezTo>
                    <a:pt x="0" y="10"/>
                    <a:pt x="0" y="10"/>
                    <a:pt x="0" y="10"/>
                  </a:cubicBezTo>
                  <a:cubicBezTo>
                    <a:pt x="0" y="108"/>
                    <a:pt x="0" y="108"/>
                    <a:pt x="0" y="108"/>
                  </a:cubicBezTo>
                  <a:cubicBezTo>
                    <a:pt x="0" y="114"/>
                    <a:pt x="5" y="114"/>
                    <a:pt x="5" y="114"/>
                  </a:cubicBezTo>
                  <a:cubicBezTo>
                    <a:pt x="112" y="114"/>
                    <a:pt x="112" y="114"/>
                    <a:pt x="112" y="114"/>
                  </a:cubicBezTo>
                  <a:cubicBezTo>
                    <a:pt x="112" y="114"/>
                    <a:pt x="118" y="114"/>
                    <a:pt x="118" y="108"/>
                  </a:cubicBezTo>
                  <a:cubicBezTo>
                    <a:pt x="118" y="10"/>
                    <a:pt x="118" y="10"/>
                    <a:pt x="118" y="10"/>
                  </a:cubicBezTo>
                  <a:lnTo>
                    <a:pt x="94" y="10"/>
                  </a:lnTo>
                  <a:close/>
                  <a:moveTo>
                    <a:pt x="31" y="68"/>
                  </a:moveTo>
                  <a:cubicBezTo>
                    <a:pt x="31" y="64"/>
                    <a:pt x="31" y="64"/>
                    <a:pt x="31" y="64"/>
                  </a:cubicBezTo>
                  <a:cubicBezTo>
                    <a:pt x="35" y="63"/>
                    <a:pt x="37" y="63"/>
                    <a:pt x="39" y="62"/>
                  </a:cubicBezTo>
                  <a:cubicBezTo>
                    <a:pt x="40" y="61"/>
                    <a:pt x="41" y="59"/>
                    <a:pt x="42" y="56"/>
                  </a:cubicBezTo>
                  <a:cubicBezTo>
                    <a:pt x="46" y="56"/>
                    <a:pt x="46" y="56"/>
                    <a:pt x="46" y="56"/>
                  </a:cubicBezTo>
                  <a:cubicBezTo>
                    <a:pt x="46" y="96"/>
                    <a:pt x="46" y="96"/>
                    <a:pt x="46" y="96"/>
                  </a:cubicBezTo>
                  <a:cubicBezTo>
                    <a:pt x="40" y="96"/>
                    <a:pt x="40" y="96"/>
                    <a:pt x="40" y="96"/>
                  </a:cubicBezTo>
                  <a:cubicBezTo>
                    <a:pt x="40" y="68"/>
                    <a:pt x="40" y="68"/>
                    <a:pt x="40" y="68"/>
                  </a:cubicBezTo>
                  <a:lnTo>
                    <a:pt x="31" y="68"/>
                  </a:lnTo>
                  <a:close/>
                  <a:moveTo>
                    <a:pt x="84" y="62"/>
                  </a:moveTo>
                  <a:cubicBezTo>
                    <a:pt x="85" y="66"/>
                    <a:pt x="86" y="70"/>
                    <a:pt x="86" y="76"/>
                  </a:cubicBezTo>
                  <a:cubicBezTo>
                    <a:pt x="86" y="81"/>
                    <a:pt x="85" y="86"/>
                    <a:pt x="84" y="89"/>
                  </a:cubicBezTo>
                  <a:cubicBezTo>
                    <a:pt x="82" y="94"/>
                    <a:pt x="78" y="97"/>
                    <a:pt x="72" y="97"/>
                  </a:cubicBezTo>
                  <a:cubicBezTo>
                    <a:pt x="68" y="97"/>
                    <a:pt x="64" y="95"/>
                    <a:pt x="62" y="90"/>
                  </a:cubicBezTo>
                  <a:cubicBezTo>
                    <a:pt x="60" y="87"/>
                    <a:pt x="59" y="82"/>
                    <a:pt x="59" y="77"/>
                  </a:cubicBezTo>
                  <a:cubicBezTo>
                    <a:pt x="59" y="72"/>
                    <a:pt x="60" y="68"/>
                    <a:pt x="61" y="65"/>
                  </a:cubicBezTo>
                  <a:cubicBezTo>
                    <a:pt x="63" y="59"/>
                    <a:pt x="67" y="56"/>
                    <a:pt x="73" y="56"/>
                  </a:cubicBezTo>
                  <a:cubicBezTo>
                    <a:pt x="78" y="56"/>
                    <a:pt x="81" y="58"/>
                    <a:pt x="84" y="62"/>
                  </a:cubicBezTo>
                  <a:cubicBezTo>
                    <a:pt x="84" y="62"/>
                    <a:pt x="81" y="58"/>
                    <a:pt x="84" y="62"/>
                  </a:cubicBezTo>
                  <a:close/>
                  <a:moveTo>
                    <a:pt x="79" y="89"/>
                  </a:moveTo>
                  <a:cubicBezTo>
                    <a:pt x="80" y="86"/>
                    <a:pt x="81" y="82"/>
                    <a:pt x="81" y="76"/>
                  </a:cubicBezTo>
                  <a:cubicBezTo>
                    <a:pt x="81" y="71"/>
                    <a:pt x="80" y="68"/>
                    <a:pt x="79" y="65"/>
                  </a:cubicBezTo>
                  <a:cubicBezTo>
                    <a:pt x="78" y="62"/>
                    <a:pt x="76" y="60"/>
                    <a:pt x="73" y="60"/>
                  </a:cubicBezTo>
                  <a:cubicBezTo>
                    <a:pt x="70" y="60"/>
                    <a:pt x="68" y="62"/>
                    <a:pt x="66" y="65"/>
                  </a:cubicBezTo>
                  <a:cubicBezTo>
                    <a:pt x="65" y="67"/>
                    <a:pt x="64" y="71"/>
                    <a:pt x="64" y="77"/>
                  </a:cubicBezTo>
                  <a:cubicBezTo>
                    <a:pt x="64" y="81"/>
                    <a:pt x="65" y="84"/>
                    <a:pt x="66" y="87"/>
                  </a:cubicBezTo>
                  <a:cubicBezTo>
                    <a:pt x="67" y="90"/>
                    <a:pt x="69" y="92"/>
                    <a:pt x="72" y="92"/>
                  </a:cubicBezTo>
                  <a:cubicBezTo>
                    <a:pt x="75" y="92"/>
                    <a:pt x="77" y="91"/>
                    <a:pt x="79" y="89"/>
                  </a:cubicBezTo>
                  <a:cubicBezTo>
                    <a:pt x="79" y="89"/>
                    <a:pt x="77" y="91"/>
                    <a:pt x="79" y="89"/>
                  </a:cubicBezTo>
                  <a:close/>
                </a:path>
              </a:pathLst>
            </a:custGeom>
            <a:solidFill>
              <a:srgbClr val="E61F4F"/>
            </a:solidFill>
            <a:ln w="6350" cap="flat">
              <a:solidFill>
                <a:srgbClr val="E6225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65" name="Grup 64"/>
            <p:cNvGrpSpPr/>
            <p:nvPr/>
          </p:nvGrpSpPr>
          <p:grpSpPr>
            <a:xfrm>
              <a:off x="267541" y="3484741"/>
              <a:ext cx="389060" cy="360690"/>
              <a:chOff x="9959976" y="3497263"/>
              <a:chExt cx="457200" cy="423862"/>
            </a:xfrm>
          </p:grpSpPr>
          <p:sp>
            <p:nvSpPr>
              <p:cNvPr id="2093" name="Freeform 11"/>
              <p:cNvSpPr>
                <a:spLocks/>
              </p:cNvSpPr>
              <p:nvPr/>
            </p:nvSpPr>
            <p:spPr bwMode="auto">
              <a:xfrm>
                <a:off x="10048876" y="3598863"/>
                <a:ext cx="268288" cy="322262"/>
              </a:xfrm>
              <a:custGeom>
                <a:avLst/>
                <a:gdLst>
                  <a:gd name="T0" fmla="*/ 43 w 70"/>
                  <a:gd name="T1" fmla="*/ 4 h 86"/>
                  <a:gd name="T2" fmla="*/ 65 w 70"/>
                  <a:gd name="T3" fmla="*/ 50 h 86"/>
                  <a:gd name="T4" fmla="*/ 26 w 70"/>
                  <a:gd name="T5" fmla="*/ 82 h 86"/>
                  <a:gd name="T6" fmla="*/ 4 w 70"/>
                  <a:gd name="T7" fmla="*/ 36 h 86"/>
                  <a:gd name="T8" fmla="*/ 43 w 70"/>
                  <a:gd name="T9" fmla="*/ 4 h 86"/>
                </a:gdLst>
                <a:ahLst/>
                <a:cxnLst>
                  <a:cxn ang="0">
                    <a:pos x="T0" y="T1"/>
                  </a:cxn>
                  <a:cxn ang="0">
                    <a:pos x="T2" y="T3"/>
                  </a:cxn>
                  <a:cxn ang="0">
                    <a:pos x="T4" y="T5"/>
                  </a:cxn>
                  <a:cxn ang="0">
                    <a:pos x="T6" y="T7"/>
                  </a:cxn>
                  <a:cxn ang="0">
                    <a:pos x="T8" y="T9"/>
                  </a:cxn>
                </a:cxnLst>
                <a:rect l="0" t="0" r="r" b="b"/>
                <a:pathLst>
                  <a:path w="70" h="86">
                    <a:moveTo>
                      <a:pt x="43" y="4"/>
                    </a:moveTo>
                    <a:cubicBezTo>
                      <a:pt x="60" y="8"/>
                      <a:pt x="70" y="29"/>
                      <a:pt x="65" y="50"/>
                    </a:cubicBezTo>
                    <a:cubicBezTo>
                      <a:pt x="60" y="72"/>
                      <a:pt x="43" y="86"/>
                      <a:pt x="26" y="82"/>
                    </a:cubicBezTo>
                    <a:cubicBezTo>
                      <a:pt x="9" y="78"/>
                      <a:pt x="0" y="57"/>
                      <a:pt x="4" y="36"/>
                    </a:cubicBezTo>
                    <a:cubicBezTo>
                      <a:pt x="9" y="14"/>
                      <a:pt x="27" y="0"/>
                      <a:pt x="43" y="4"/>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2"/>
              <p:cNvSpPr>
                <a:spLocks/>
              </p:cNvSpPr>
              <p:nvPr/>
            </p:nvSpPr>
            <p:spPr bwMode="auto">
              <a:xfrm>
                <a:off x="10247313" y="3602038"/>
                <a:ext cx="169863" cy="312737"/>
              </a:xfrm>
              <a:custGeom>
                <a:avLst/>
                <a:gdLst>
                  <a:gd name="T0" fmla="*/ 18 w 44"/>
                  <a:gd name="T1" fmla="*/ 2 h 83"/>
                  <a:gd name="T2" fmla="*/ 3 w 44"/>
                  <a:gd name="T3" fmla="*/ 3 h 83"/>
                  <a:gd name="T4" fmla="*/ 18 w 44"/>
                  <a:gd name="T5" fmla="*/ 50 h 83"/>
                  <a:gd name="T6" fmla="*/ 0 w 44"/>
                  <a:gd name="T7" fmla="*/ 79 h 83"/>
                  <a:gd name="T8" fmla="*/ 40 w 44"/>
                  <a:gd name="T9" fmla="*/ 48 h 83"/>
                  <a:gd name="T10" fmla="*/ 18 w 44"/>
                  <a:gd name="T11" fmla="*/ 2 h 83"/>
                </a:gdLst>
                <a:ahLst/>
                <a:cxnLst>
                  <a:cxn ang="0">
                    <a:pos x="T0" y="T1"/>
                  </a:cxn>
                  <a:cxn ang="0">
                    <a:pos x="T2" y="T3"/>
                  </a:cxn>
                  <a:cxn ang="0">
                    <a:pos x="T4" y="T5"/>
                  </a:cxn>
                  <a:cxn ang="0">
                    <a:pos x="T6" y="T7"/>
                  </a:cxn>
                  <a:cxn ang="0">
                    <a:pos x="T8" y="T9"/>
                  </a:cxn>
                  <a:cxn ang="0">
                    <a:pos x="T10" y="T11"/>
                  </a:cxn>
                </a:cxnLst>
                <a:rect l="0" t="0" r="r" b="b"/>
                <a:pathLst>
                  <a:path w="44" h="83">
                    <a:moveTo>
                      <a:pt x="18" y="2"/>
                    </a:moveTo>
                    <a:cubicBezTo>
                      <a:pt x="13" y="0"/>
                      <a:pt x="7" y="1"/>
                      <a:pt x="3" y="3"/>
                    </a:cubicBezTo>
                    <a:cubicBezTo>
                      <a:pt x="16" y="12"/>
                      <a:pt x="23" y="31"/>
                      <a:pt x="18" y="50"/>
                    </a:cubicBezTo>
                    <a:cubicBezTo>
                      <a:pt x="16" y="63"/>
                      <a:pt x="9" y="73"/>
                      <a:pt x="0" y="79"/>
                    </a:cubicBezTo>
                    <a:cubicBezTo>
                      <a:pt x="17" y="83"/>
                      <a:pt x="35" y="69"/>
                      <a:pt x="40" y="48"/>
                    </a:cubicBezTo>
                    <a:cubicBezTo>
                      <a:pt x="44" y="26"/>
                      <a:pt x="34" y="6"/>
                      <a:pt x="18" y="2"/>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3"/>
              <p:cNvSpPr>
                <a:spLocks/>
              </p:cNvSpPr>
              <p:nvPr/>
            </p:nvSpPr>
            <p:spPr bwMode="auto">
              <a:xfrm>
                <a:off x="9959976" y="3549650"/>
                <a:ext cx="219075" cy="307975"/>
              </a:xfrm>
              <a:custGeom>
                <a:avLst/>
                <a:gdLst>
                  <a:gd name="T0" fmla="*/ 22 w 57"/>
                  <a:gd name="T1" fmla="*/ 48 h 82"/>
                  <a:gd name="T2" fmla="*/ 57 w 57"/>
                  <a:gd name="T3" fmla="*/ 12 h 82"/>
                  <a:gd name="T4" fmla="*/ 44 w 57"/>
                  <a:gd name="T5" fmla="*/ 4 h 82"/>
                  <a:gd name="T6" fmla="*/ 5 w 57"/>
                  <a:gd name="T7" fmla="*/ 36 h 82"/>
                  <a:gd name="T8" fmla="*/ 26 w 57"/>
                  <a:gd name="T9" fmla="*/ 82 h 82"/>
                  <a:gd name="T10" fmla="*/ 22 w 57"/>
                  <a:gd name="T11" fmla="*/ 48 h 82"/>
                </a:gdLst>
                <a:ahLst/>
                <a:cxnLst>
                  <a:cxn ang="0">
                    <a:pos x="T0" y="T1"/>
                  </a:cxn>
                  <a:cxn ang="0">
                    <a:pos x="T2" y="T3"/>
                  </a:cxn>
                  <a:cxn ang="0">
                    <a:pos x="T4" y="T5"/>
                  </a:cxn>
                  <a:cxn ang="0">
                    <a:pos x="T6" y="T7"/>
                  </a:cxn>
                  <a:cxn ang="0">
                    <a:pos x="T8" y="T9"/>
                  </a:cxn>
                  <a:cxn ang="0">
                    <a:pos x="T10" y="T11"/>
                  </a:cxn>
                </a:cxnLst>
                <a:rect l="0" t="0" r="r" b="b"/>
                <a:pathLst>
                  <a:path w="57" h="82">
                    <a:moveTo>
                      <a:pt x="22" y="48"/>
                    </a:moveTo>
                    <a:cubicBezTo>
                      <a:pt x="27" y="28"/>
                      <a:pt x="41" y="14"/>
                      <a:pt x="57" y="12"/>
                    </a:cubicBezTo>
                    <a:cubicBezTo>
                      <a:pt x="53" y="8"/>
                      <a:pt x="49" y="5"/>
                      <a:pt x="44" y="4"/>
                    </a:cubicBezTo>
                    <a:cubicBezTo>
                      <a:pt x="27" y="0"/>
                      <a:pt x="9" y="14"/>
                      <a:pt x="5" y="36"/>
                    </a:cubicBezTo>
                    <a:cubicBezTo>
                      <a:pt x="0" y="57"/>
                      <a:pt x="10" y="78"/>
                      <a:pt x="26" y="82"/>
                    </a:cubicBezTo>
                    <a:cubicBezTo>
                      <a:pt x="21" y="72"/>
                      <a:pt x="20" y="60"/>
                      <a:pt x="22" y="48"/>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4"/>
              <p:cNvSpPr>
                <a:spLocks/>
              </p:cNvSpPr>
              <p:nvPr/>
            </p:nvSpPr>
            <p:spPr bwMode="auto">
              <a:xfrm>
                <a:off x="10198101" y="3497263"/>
                <a:ext cx="134938" cy="104775"/>
              </a:xfrm>
              <a:custGeom>
                <a:avLst/>
                <a:gdLst>
                  <a:gd name="T0" fmla="*/ 6 w 35"/>
                  <a:gd name="T1" fmla="*/ 26 h 28"/>
                  <a:gd name="T2" fmla="*/ 11 w 35"/>
                  <a:gd name="T3" fmla="*/ 28 h 28"/>
                  <a:gd name="T4" fmla="*/ 35 w 35"/>
                  <a:gd name="T5" fmla="*/ 13 h 28"/>
                  <a:gd name="T6" fmla="*/ 31 w 35"/>
                  <a:gd name="T7" fmla="*/ 0 h 28"/>
                  <a:gd name="T8" fmla="*/ 0 w 35"/>
                  <a:gd name="T9" fmla="*/ 25 h 28"/>
                  <a:gd name="T10" fmla="*/ 6 w 35"/>
                  <a:gd name="T11" fmla="*/ 26 h 28"/>
                </a:gdLst>
                <a:ahLst/>
                <a:cxnLst>
                  <a:cxn ang="0">
                    <a:pos x="T0" y="T1"/>
                  </a:cxn>
                  <a:cxn ang="0">
                    <a:pos x="T2" y="T3"/>
                  </a:cxn>
                  <a:cxn ang="0">
                    <a:pos x="T4" y="T5"/>
                  </a:cxn>
                  <a:cxn ang="0">
                    <a:pos x="T6" y="T7"/>
                  </a:cxn>
                  <a:cxn ang="0">
                    <a:pos x="T8" y="T9"/>
                  </a:cxn>
                  <a:cxn ang="0">
                    <a:pos x="T10" y="T11"/>
                  </a:cxn>
                </a:cxnLst>
                <a:rect l="0" t="0" r="r" b="b"/>
                <a:pathLst>
                  <a:path w="35" h="28">
                    <a:moveTo>
                      <a:pt x="6" y="26"/>
                    </a:moveTo>
                    <a:cubicBezTo>
                      <a:pt x="7" y="27"/>
                      <a:pt x="9" y="27"/>
                      <a:pt x="11" y="28"/>
                    </a:cubicBezTo>
                    <a:cubicBezTo>
                      <a:pt x="18" y="15"/>
                      <a:pt x="35" y="13"/>
                      <a:pt x="35" y="13"/>
                    </a:cubicBezTo>
                    <a:cubicBezTo>
                      <a:pt x="31" y="0"/>
                      <a:pt x="31" y="0"/>
                      <a:pt x="31" y="0"/>
                    </a:cubicBezTo>
                    <a:cubicBezTo>
                      <a:pt x="12" y="2"/>
                      <a:pt x="4" y="18"/>
                      <a:pt x="0" y="25"/>
                    </a:cubicBezTo>
                    <a:cubicBezTo>
                      <a:pt x="2" y="26"/>
                      <a:pt x="4" y="26"/>
                      <a:pt x="6" y="26"/>
                    </a:cubicBezTo>
                    <a:close/>
                  </a:path>
                </a:pathLst>
              </a:custGeom>
              <a:noFill/>
              <a:ln w="2222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6" name="Grup 65"/>
            <p:cNvGrpSpPr/>
            <p:nvPr/>
          </p:nvGrpSpPr>
          <p:grpSpPr>
            <a:xfrm>
              <a:off x="352541" y="4398723"/>
              <a:ext cx="217934" cy="357011"/>
              <a:chOff x="10067926" y="4749800"/>
              <a:chExt cx="241300" cy="395288"/>
            </a:xfrm>
          </p:grpSpPr>
          <p:sp>
            <p:nvSpPr>
              <p:cNvPr id="2100" name="Freeform 15"/>
              <p:cNvSpPr>
                <a:spLocks/>
              </p:cNvSpPr>
              <p:nvPr/>
            </p:nvSpPr>
            <p:spPr bwMode="auto">
              <a:xfrm>
                <a:off x="10094913" y="4749800"/>
                <a:ext cx="187325" cy="74612"/>
              </a:xfrm>
              <a:custGeom>
                <a:avLst/>
                <a:gdLst>
                  <a:gd name="T0" fmla="*/ 49 w 49"/>
                  <a:gd name="T1" fmla="*/ 20 h 20"/>
                  <a:gd name="T2" fmla="*/ 0 w 49"/>
                  <a:gd name="T3" fmla="*/ 20 h 20"/>
                  <a:gd name="T4" fmla="*/ 0 w 49"/>
                  <a:gd name="T5" fmla="*/ 5 h 20"/>
                  <a:gd name="T6" fmla="*/ 4 w 49"/>
                  <a:gd name="T7" fmla="*/ 0 h 20"/>
                  <a:gd name="T8" fmla="*/ 45 w 49"/>
                  <a:gd name="T9" fmla="*/ 0 h 20"/>
                  <a:gd name="T10" fmla="*/ 49 w 49"/>
                  <a:gd name="T11" fmla="*/ 5 h 20"/>
                  <a:gd name="T12" fmla="*/ 49 w 4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9" h="20">
                    <a:moveTo>
                      <a:pt x="49" y="20"/>
                    </a:moveTo>
                    <a:cubicBezTo>
                      <a:pt x="0" y="20"/>
                      <a:pt x="0" y="20"/>
                      <a:pt x="0" y="20"/>
                    </a:cubicBezTo>
                    <a:cubicBezTo>
                      <a:pt x="0" y="5"/>
                      <a:pt x="0" y="5"/>
                      <a:pt x="0" y="5"/>
                    </a:cubicBezTo>
                    <a:cubicBezTo>
                      <a:pt x="0" y="2"/>
                      <a:pt x="2" y="0"/>
                      <a:pt x="4" y="0"/>
                    </a:cubicBezTo>
                    <a:cubicBezTo>
                      <a:pt x="45" y="0"/>
                      <a:pt x="45" y="0"/>
                      <a:pt x="45" y="0"/>
                    </a:cubicBezTo>
                    <a:cubicBezTo>
                      <a:pt x="47" y="0"/>
                      <a:pt x="49" y="2"/>
                      <a:pt x="49" y="5"/>
                    </a:cubicBezTo>
                    <a:lnTo>
                      <a:pt x="49" y="20"/>
                    </a:ln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Freeform 16"/>
              <p:cNvSpPr>
                <a:spLocks/>
              </p:cNvSpPr>
              <p:nvPr/>
            </p:nvSpPr>
            <p:spPr bwMode="auto">
              <a:xfrm>
                <a:off x="10067926" y="4840288"/>
                <a:ext cx="241300" cy="304800"/>
              </a:xfrm>
              <a:custGeom>
                <a:avLst/>
                <a:gdLst>
                  <a:gd name="T0" fmla="*/ 56 w 63"/>
                  <a:gd name="T1" fmla="*/ 0 h 81"/>
                  <a:gd name="T2" fmla="*/ 7 w 63"/>
                  <a:gd name="T3" fmla="*/ 0 h 81"/>
                  <a:gd name="T4" fmla="*/ 0 w 63"/>
                  <a:gd name="T5" fmla="*/ 8 h 81"/>
                  <a:gd name="T6" fmla="*/ 0 w 63"/>
                  <a:gd name="T7" fmla="*/ 73 h 81"/>
                  <a:gd name="T8" fmla="*/ 7 w 63"/>
                  <a:gd name="T9" fmla="*/ 81 h 81"/>
                  <a:gd name="T10" fmla="*/ 56 w 63"/>
                  <a:gd name="T11" fmla="*/ 81 h 81"/>
                  <a:gd name="T12" fmla="*/ 63 w 63"/>
                  <a:gd name="T13" fmla="*/ 73 h 81"/>
                  <a:gd name="T14" fmla="*/ 63 w 63"/>
                  <a:gd name="T15" fmla="*/ 8 h 81"/>
                  <a:gd name="T16" fmla="*/ 56 w 63"/>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1">
                    <a:moveTo>
                      <a:pt x="56" y="0"/>
                    </a:moveTo>
                    <a:cubicBezTo>
                      <a:pt x="7" y="0"/>
                      <a:pt x="7" y="0"/>
                      <a:pt x="7" y="0"/>
                    </a:cubicBezTo>
                    <a:cubicBezTo>
                      <a:pt x="3" y="0"/>
                      <a:pt x="0" y="4"/>
                      <a:pt x="0" y="8"/>
                    </a:cubicBezTo>
                    <a:cubicBezTo>
                      <a:pt x="0" y="73"/>
                      <a:pt x="0" y="73"/>
                      <a:pt x="0" y="73"/>
                    </a:cubicBezTo>
                    <a:cubicBezTo>
                      <a:pt x="0" y="78"/>
                      <a:pt x="3" y="81"/>
                      <a:pt x="7" y="81"/>
                    </a:cubicBezTo>
                    <a:cubicBezTo>
                      <a:pt x="56" y="81"/>
                      <a:pt x="56" y="81"/>
                      <a:pt x="56" y="81"/>
                    </a:cubicBezTo>
                    <a:cubicBezTo>
                      <a:pt x="60" y="81"/>
                      <a:pt x="63" y="78"/>
                      <a:pt x="63" y="73"/>
                    </a:cubicBezTo>
                    <a:cubicBezTo>
                      <a:pt x="63" y="8"/>
                      <a:pt x="63" y="8"/>
                      <a:pt x="63" y="8"/>
                    </a:cubicBezTo>
                    <a:cubicBezTo>
                      <a:pt x="63" y="4"/>
                      <a:pt x="60" y="0"/>
                      <a:pt x="56" y="0"/>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Rectangle 17"/>
              <p:cNvSpPr>
                <a:spLocks noChangeArrowheads="1"/>
              </p:cNvSpPr>
              <p:nvPr/>
            </p:nvSpPr>
            <p:spPr bwMode="auto">
              <a:xfrm>
                <a:off x="10067926" y="4945063"/>
                <a:ext cx="241300" cy="101600"/>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4" name="Freeform 18"/>
            <p:cNvSpPr>
              <a:spLocks/>
            </p:cNvSpPr>
            <p:nvPr/>
          </p:nvSpPr>
          <p:spPr bwMode="auto">
            <a:xfrm>
              <a:off x="272301" y="3971087"/>
              <a:ext cx="360141" cy="306740"/>
            </a:xfrm>
            <a:custGeom>
              <a:avLst/>
              <a:gdLst>
                <a:gd name="T0" fmla="*/ 120 w 120"/>
                <a:gd name="T1" fmla="*/ 11 h 104"/>
                <a:gd name="T2" fmla="*/ 83 w 120"/>
                <a:gd name="T3" fmla="*/ 0 h 104"/>
                <a:gd name="T4" fmla="*/ 10 w 120"/>
                <a:gd name="T5" fmla="*/ 68 h 104"/>
                <a:gd name="T6" fmla="*/ 71 w 120"/>
                <a:gd name="T7" fmla="*/ 32 h 104"/>
                <a:gd name="T8" fmla="*/ 17 w 120"/>
                <a:gd name="T9" fmla="*/ 76 h 104"/>
                <a:gd name="T10" fmla="*/ 5 w 120"/>
                <a:gd name="T11" fmla="*/ 92 h 104"/>
                <a:gd name="T12" fmla="*/ 3 w 120"/>
                <a:gd name="T13" fmla="*/ 95 h 104"/>
                <a:gd name="T14" fmla="*/ 2 w 120"/>
                <a:gd name="T15" fmla="*/ 98 h 104"/>
                <a:gd name="T16" fmla="*/ 0 w 120"/>
                <a:gd name="T17" fmla="*/ 100 h 104"/>
                <a:gd name="T18" fmla="*/ 9 w 120"/>
                <a:gd name="T19" fmla="*/ 104 h 104"/>
                <a:gd name="T20" fmla="*/ 10 w 120"/>
                <a:gd name="T21" fmla="*/ 102 h 104"/>
                <a:gd name="T22" fmla="*/ 11 w 120"/>
                <a:gd name="T23" fmla="*/ 99 h 104"/>
                <a:gd name="T24" fmla="*/ 13 w 120"/>
                <a:gd name="T25" fmla="*/ 96 h 104"/>
                <a:gd name="T26" fmla="*/ 16 w 120"/>
                <a:gd name="T27" fmla="*/ 88 h 104"/>
                <a:gd name="T28" fmla="*/ 20 w 120"/>
                <a:gd name="T29" fmla="*/ 81 h 104"/>
                <a:gd name="T30" fmla="*/ 48 w 120"/>
                <a:gd name="T31" fmla="*/ 86 h 104"/>
                <a:gd name="T32" fmla="*/ 120 w 120"/>
                <a:gd name="T33" fmla="*/ 13 h 104"/>
                <a:gd name="T34" fmla="*/ 120 w 120"/>
                <a:gd name="T35"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04">
                  <a:moveTo>
                    <a:pt x="120" y="11"/>
                  </a:moveTo>
                  <a:cubicBezTo>
                    <a:pt x="109" y="4"/>
                    <a:pt x="97" y="0"/>
                    <a:pt x="83" y="0"/>
                  </a:cubicBezTo>
                  <a:cubicBezTo>
                    <a:pt x="44" y="0"/>
                    <a:pt x="13" y="30"/>
                    <a:pt x="10" y="68"/>
                  </a:cubicBezTo>
                  <a:cubicBezTo>
                    <a:pt x="26" y="52"/>
                    <a:pt x="49" y="36"/>
                    <a:pt x="71" y="32"/>
                  </a:cubicBezTo>
                  <a:cubicBezTo>
                    <a:pt x="51" y="40"/>
                    <a:pt x="30" y="57"/>
                    <a:pt x="17" y="76"/>
                  </a:cubicBezTo>
                  <a:cubicBezTo>
                    <a:pt x="10" y="85"/>
                    <a:pt x="7" y="90"/>
                    <a:pt x="5" y="92"/>
                  </a:cubicBezTo>
                  <a:cubicBezTo>
                    <a:pt x="4" y="93"/>
                    <a:pt x="4" y="94"/>
                    <a:pt x="3" y="95"/>
                  </a:cubicBezTo>
                  <a:cubicBezTo>
                    <a:pt x="3" y="96"/>
                    <a:pt x="2" y="97"/>
                    <a:pt x="2" y="98"/>
                  </a:cubicBezTo>
                  <a:cubicBezTo>
                    <a:pt x="1" y="99"/>
                    <a:pt x="0" y="100"/>
                    <a:pt x="0" y="100"/>
                  </a:cubicBezTo>
                  <a:cubicBezTo>
                    <a:pt x="9" y="104"/>
                    <a:pt x="9" y="104"/>
                    <a:pt x="9" y="104"/>
                  </a:cubicBezTo>
                  <a:cubicBezTo>
                    <a:pt x="9" y="104"/>
                    <a:pt x="10" y="104"/>
                    <a:pt x="10" y="102"/>
                  </a:cubicBezTo>
                  <a:cubicBezTo>
                    <a:pt x="11" y="101"/>
                    <a:pt x="11" y="100"/>
                    <a:pt x="11" y="99"/>
                  </a:cubicBezTo>
                  <a:cubicBezTo>
                    <a:pt x="12" y="98"/>
                    <a:pt x="12" y="97"/>
                    <a:pt x="13" y="96"/>
                  </a:cubicBezTo>
                  <a:cubicBezTo>
                    <a:pt x="14" y="93"/>
                    <a:pt x="15" y="91"/>
                    <a:pt x="16" y="88"/>
                  </a:cubicBezTo>
                  <a:cubicBezTo>
                    <a:pt x="18" y="85"/>
                    <a:pt x="19" y="83"/>
                    <a:pt x="20" y="81"/>
                  </a:cubicBezTo>
                  <a:cubicBezTo>
                    <a:pt x="29" y="84"/>
                    <a:pt x="38" y="86"/>
                    <a:pt x="48" y="86"/>
                  </a:cubicBezTo>
                  <a:cubicBezTo>
                    <a:pt x="88" y="86"/>
                    <a:pt x="120" y="54"/>
                    <a:pt x="120" y="13"/>
                  </a:cubicBezTo>
                  <a:cubicBezTo>
                    <a:pt x="120" y="13"/>
                    <a:pt x="120" y="12"/>
                    <a:pt x="120" y="11"/>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64" name="Grup 63"/>
            <p:cNvGrpSpPr/>
            <p:nvPr/>
          </p:nvGrpSpPr>
          <p:grpSpPr>
            <a:xfrm>
              <a:off x="307022" y="3028603"/>
              <a:ext cx="321035" cy="316314"/>
              <a:chOff x="9972676" y="2921000"/>
              <a:chExt cx="431800" cy="425450"/>
            </a:xfrm>
          </p:grpSpPr>
          <p:sp>
            <p:nvSpPr>
              <p:cNvPr id="2105" name="Freeform 19"/>
              <p:cNvSpPr>
                <a:spLocks/>
              </p:cNvSpPr>
              <p:nvPr/>
            </p:nvSpPr>
            <p:spPr bwMode="auto">
              <a:xfrm>
                <a:off x="9972676" y="2921000"/>
                <a:ext cx="431800" cy="211137"/>
              </a:xfrm>
              <a:custGeom>
                <a:avLst/>
                <a:gdLst>
                  <a:gd name="T0" fmla="*/ 113 w 113"/>
                  <a:gd name="T1" fmla="*/ 43 h 56"/>
                  <a:gd name="T2" fmla="*/ 113 w 113"/>
                  <a:gd name="T3" fmla="*/ 41 h 56"/>
                  <a:gd name="T4" fmla="*/ 105 w 113"/>
                  <a:gd name="T5" fmla="*/ 5 h 56"/>
                  <a:gd name="T6" fmla="*/ 99 w 113"/>
                  <a:gd name="T7" fmla="*/ 0 h 56"/>
                  <a:gd name="T8" fmla="*/ 14 w 113"/>
                  <a:gd name="T9" fmla="*/ 0 h 56"/>
                  <a:gd name="T10" fmla="*/ 8 w 113"/>
                  <a:gd name="T11" fmla="*/ 5 h 56"/>
                  <a:gd name="T12" fmla="*/ 0 w 113"/>
                  <a:gd name="T13" fmla="*/ 41 h 56"/>
                  <a:gd name="T14" fmla="*/ 0 w 113"/>
                  <a:gd name="T15" fmla="*/ 43 h 56"/>
                  <a:gd name="T16" fmla="*/ 0 w 113"/>
                  <a:gd name="T17" fmla="*/ 44 h 56"/>
                  <a:gd name="T18" fmla="*/ 13 w 113"/>
                  <a:gd name="T19" fmla="*/ 56 h 56"/>
                  <a:gd name="T20" fmla="*/ 25 w 113"/>
                  <a:gd name="T21" fmla="*/ 46 h 56"/>
                  <a:gd name="T22" fmla="*/ 26 w 113"/>
                  <a:gd name="T23" fmla="*/ 46 h 56"/>
                  <a:gd name="T24" fmla="*/ 36 w 113"/>
                  <a:gd name="T25" fmla="*/ 56 h 56"/>
                  <a:gd name="T26" fmla="*/ 46 w 113"/>
                  <a:gd name="T27" fmla="*/ 46 h 56"/>
                  <a:gd name="T28" fmla="*/ 57 w 113"/>
                  <a:gd name="T29" fmla="*/ 56 h 56"/>
                  <a:gd name="T30" fmla="*/ 67 w 113"/>
                  <a:gd name="T31" fmla="*/ 46 h 56"/>
                  <a:gd name="T32" fmla="*/ 77 w 113"/>
                  <a:gd name="T33" fmla="*/ 56 h 56"/>
                  <a:gd name="T34" fmla="*/ 87 w 113"/>
                  <a:gd name="T35" fmla="*/ 46 h 56"/>
                  <a:gd name="T36" fmla="*/ 88 w 113"/>
                  <a:gd name="T37" fmla="*/ 46 h 56"/>
                  <a:gd name="T38" fmla="*/ 100 w 113"/>
                  <a:gd name="T39" fmla="*/ 56 h 56"/>
                  <a:gd name="T40" fmla="*/ 113 w 113"/>
                  <a:gd name="T41" fmla="*/ 44 h 56"/>
                  <a:gd name="T42" fmla="*/ 113 w 113"/>
                  <a:gd name="T43"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56">
                    <a:moveTo>
                      <a:pt x="113" y="43"/>
                    </a:moveTo>
                    <a:cubicBezTo>
                      <a:pt x="113" y="42"/>
                      <a:pt x="113" y="42"/>
                      <a:pt x="113" y="41"/>
                    </a:cubicBezTo>
                    <a:cubicBezTo>
                      <a:pt x="105" y="5"/>
                      <a:pt x="105" y="5"/>
                      <a:pt x="105" y="5"/>
                    </a:cubicBezTo>
                    <a:cubicBezTo>
                      <a:pt x="104" y="2"/>
                      <a:pt x="102" y="0"/>
                      <a:pt x="99" y="0"/>
                    </a:cubicBezTo>
                    <a:cubicBezTo>
                      <a:pt x="14" y="0"/>
                      <a:pt x="14" y="0"/>
                      <a:pt x="14" y="0"/>
                    </a:cubicBezTo>
                    <a:cubicBezTo>
                      <a:pt x="12" y="0"/>
                      <a:pt x="9" y="2"/>
                      <a:pt x="8" y="5"/>
                    </a:cubicBezTo>
                    <a:cubicBezTo>
                      <a:pt x="0" y="41"/>
                      <a:pt x="0" y="41"/>
                      <a:pt x="0" y="41"/>
                    </a:cubicBezTo>
                    <a:cubicBezTo>
                      <a:pt x="0" y="42"/>
                      <a:pt x="0" y="42"/>
                      <a:pt x="0" y="43"/>
                    </a:cubicBezTo>
                    <a:cubicBezTo>
                      <a:pt x="0" y="43"/>
                      <a:pt x="0" y="43"/>
                      <a:pt x="0" y="44"/>
                    </a:cubicBezTo>
                    <a:cubicBezTo>
                      <a:pt x="0" y="51"/>
                      <a:pt x="6" y="56"/>
                      <a:pt x="13" y="56"/>
                    </a:cubicBezTo>
                    <a:cubicBezTo>
                      <a:pt x="19" y="56"/>
                      <a:pt x="24" y="52"/>
                      <a:pt x="25" y="46"/>
                    </a:cubicBezTo>
                    <a:cubicBezTo>
                      <a:pt x="26" y="46"/>
                      <a:pt x="26" y="46"/>
                      <a:pt x="26" y="46"/>
                    </a:cubicBezTo>
                    <a:cubicBezTo>
                      <a:pt x="26" y="52"/>
                      <a:pt x="30" y="56"/>
                      <a:pt x="36" y="56"/>
                    </a:cubicBezTo>
                    <a:cubicBezTo>
                      <a:pt x="42" y="56"/>
                      <a:pt x="46" y="52"/>
                      <a:pt x="46" y="46"/>
                    </a:cubicBezTo>
                    <a:cubicBezTo>
                      <a:pt x="46" y="52"/>
                      <a:pt x="51" y="56"/>
                      <a:pt x="57" y="56"/>
                    </a:cubicBezTo>
                    <a:cubicBezTo>
                      <a:pt x="62" y="56"/>
                      <a:pt x="67" y="52"/>
                      <a:pt x="67" y="46"/>
                    </a:cubicBezTo>
                    <a:cubicBezTo>
                      <a:pt x="67" y="52"/>
                      <a:pt x="71" y="56"/>
                      <a:pt x="77" y="56"/>
                    </a:cubicBezTo>
                    <a:cubicBezTo>
                      <a:pt x="83" y="56"/>
                      <a:pt x="87" y="52"/>
                      <a:pt x="87" y="46"/>
                    </a:cubicBezTo>
                    <a:cubicBezTo>
                      <a:pt x="88" y="46"/>
                      <a:pt x="88" y="46"/>
                      <a:pt x="88" y="46"/>
                    </a:cubicBezTo>
                    <a:cubicBezTo>
                      <a:pt x="89" y="52"/>
                      <a:pt x="94" y="56"/>
                      <a:pt x="100" y="56"/>
                    </a:cubicBezTo>
                    <a:cubicBezTo>
                      <a:pt x="107" y="56"/>
                      <a:pt x="113" y="51"/>
                      <a:pt x="113" y="44"/>
                    </a:cubicBezTo>
                    <a:cubicBezTo>
                      <a:pt x="113" y="43"/>
                      <a:pt x="113" y="43"/>
                      <a:pt x="113" y="43"/>
                    </a:cubicBez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Freeform 20"/>
              <p:cNvSpPr>
                <a:spLocks/>
              </p:cNvSpPr>
              <p:nvPr/>
            </p:nvSpPr>
            <p:spPr bwMode="auto">
              <a:xfrm>
                <a:off x="9991726" y="3154363"/>
                <a:ext cx="393700" cy="192087"/>
              </a:xfrm>
              <a:custGeom>
                <a:avLst/>
                <a:gdLst>
                  <a:gd name="T0" fmla="*/ 93 w 103"/>
                  <a:gd name="T1" fmla="*/ 20 h 51"/>
                  <a:gd name="T2" fmla="*/ 10 w 103"/>
                  <a:gd name="T3" fmla="*/ 20 h 51"/>
                  <a:gd name="T4" fmla="*/ 10 w 103"/>
                  <a:gd name="T5" fmla="*/ 0 h 51"/>
                  <a:gd name="T6" fmla="*/ 0 w 103"/>
                  <a:gd name="T7" fmla="*/ 0 h 51"/>
                  <a:gd name="T8" fmla="*/ 0 w 103"/>
                  <a:gd name="T9" fmla="*/ 46 h 51"/>
                  <a:gd name="T10" fmla="*/ 5 w 103"/>
                  <a:gd name="T11" fmla="*/ 51 h 51"/>
                  <a:gd name="T12" fmla="*/ 98 w 103"/>
                  <a:gd name="T13" fmla="*/ 51 h 51"/>
                  <a:gd name="T14" fmla="*/ 103 w 103"/>
                  <a:gd name="T15" fmla="*/ 46 h 51"/>
                  <a:gd name="T16" fmla="*/ 103 w 103"/>
                  <a:gd name="T17" fmla="*/ 0 h 51"/>
                  <a:gd name="T18" fmla="*/ 93 w 103"/>
                  <a:gd name="T19" fmla="*/ 0 h 51"/>
                  <a:gd name="T20" fmla="*/ 93 w 103"/>
                  <a:gd name="T21"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1">
                    <a:moveTo>
                      <a:pt x="93" y="20"/>
                    </a:moveTo>
                    <a:cubicBezTo>
                      <a:pt x="10" y="20"/>
                      <a:pt x="10" y="20"/>
                      <a:pt x="10" y="20"/>
                    </a:cubicBezTo>
                    <a:cubicBezTo>
                      <a:pt x="10" y="0"/>
                      <a:pt x="10" y="0"/>
                      <a:pt x="10" y="0"/>
                    </a:cubicBezTo>
                    <a:cubicBezTo>
                      <a:pt x="0" y="0"/>
                      <a:pt x="0" y="0"/>
                      <a:pt x="0" y="0"/>
                    </a:cubicBezTo>
                    <a:cubicBezTo>
                      <a:pt x="0" y="46"/>
                      <a:pt x="0" y="46"/>
                      <a:pt x="0" y="46"/>
                    </a:cubicBezTo>
                    <a:cubicBezTo>
                      <a:pt x="0" y="49"/>
                      <a:pt x="2" y="51"/>
                      <a:pt x="5" y="51"/>
                    </a:cubicBezTo>
                    <a:cubicBezTo>
                      <a:pt x="98" y="51"/>
                      <a:pt x="98" y="51"/>
                      <a:pt x="98" y="51"/>
                    </a:cubicBezTo>
                    <a:cubicBezTo>
                      <a:pt x="101" y="51"/>
                      <a:pt x="103" y="49"/>
                      <a:pt x="103" y="46"/>
                    </a:cubicBezTo>
                    <a:cubicBezTo>
                      <a:pt x="103" y="0"/>
                      <a:pt x="103" y="0"/>
                      <a:pt x="103" y="0"/>
                    </a:cubicBezTo>
                    <a:cubicBezTo>
                      <a:pt x="93" y="0"/>
                      <a:pt x="93" y="0"/>
                      <a:pt x="93" y="0"/>
                    </a:cubicBezTo>
                    <a:lnTo>
                      <a:pt x="93" y="20"/>
                    </a:lnTo>
                    <a:close/>
                  </a:path>
                </a:pathLst>
              </a:custGeom>
              <a:noFill/>
              <a:ln w="30163"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05" name="Oval 5"/>
          <p:cNvSpPr>
            <a:spLocks noChangeArrowheads="1"/>
          </p:cNvSpPr>
          <p:nvPr/>
        </p:nvSpPr>
        <p:spPr bwMode="auto">
          <a:xfrm>
            <a:off x="7956542" y="1659448"/>
            <a:ext cx="3194852" cy="319485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6" name="Oval 6"/>
          <p:cNvSpPr>
            <a:spLocks noChangeArrowheads="1"/>
          </p:cNvSpPr>
          <p:nvPr/>
        </p:nvSpPr>
        <p:spPr bwMode="auto">
          <a:xfrm>
            <a:off x="8279576" y="1994859"/>
            <a:ext cx="2537718" cy="2538979"/>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9638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wipe(up)">
                                      <p:cBhvr>
                                        <p:cTn id="11" dur="1000"/>
                                        <p:tgtEl>
                                          <p:spTgt spid="2111"/>
                                        </p:tgtEl>
                                      </p:cBhvr>
                                    </p:animEffect>
                                  </p:childTnLst>
                                </p:cTn>
                              </p:par>
                              <p:par>
                                <p:cTn id="12" presetID="22" presetClass="entr" presetSubtype="1"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up)">
                                      <p:cBhvr>
                                        <p:cTn id="14" dur="1000"/>
                                        <p:tgtEl>
                                          <p:spTgt spid="67"/>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250"/>
                                        <p:tgtEl>
                                          <p:spTgt spid="10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2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105"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98350" cy="6858000"/>
          </a:xfrm>
          <a:prstGeom prst="rect">
            <a:avLst/>
          </a:prstGeom>
        </p:spPr>
      </p:pic>
      <p:sp>
        <p:nvSpPr>
          <p:cNvPr id="84" name="Dikdörtgen 83"/>
          <p:cNvSpPr/>
          <p:nvPr/>
        </p:nvSpPr>
        <p:spPr>
          <a:xfrm>
            <a:off x="-6350" y="-11633"/>
            <a:ext cx="12198350" cy="686963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9561720" cy="830997"/>
          </a:xfrm>
          <a:prstGeom prst="rect">
            <a:avLst/>
          </a:prstGeom>
          <a:noFill/>
        </p:spPr>
        <p:txBody>
          <a:bodyPr wrap="none" rtlCol="0">
            <a:spAutoFit/>
          </a:bodyPr>
          <a:lstStyle/>
          <a:p>
            <a:r>
              <a:rPr lang="tr-TR" sz="4800" b="1" dirty="0">
                <a:solidFill>
                  <a:srgbClr val="231F20"/>
                </a:solidFill>
              </a:rPr>
              <a:t>Öneri 2: </a:t>
            </a:r>
            <a:r>
              <a:rPr lang="tr-TR" sz="4800" b="1" dirty="0">
                <a:solidFill>
                  <a:srgbClr val="EE742F"/>
                </a:solidFill>
              </a:rPr>
              <a:t>Kişisel Hijyene Önem Göster</a:t>
            </a:r>
          </a:p>
        </p:txBody>
      </p:sp>
      <p:sp>
        <p:nvSpPr>
          <p:cNvPr id="2111" name="Metin kutusu 2110"/>
          <p:cNvSpPr txBox="1"/>
          <p:nvPr/>
        </p:nvSpPr>
        <p:spPr>
          <a:xfrm>
            <a:off x="944915" y="1401192"/>
            <a:ext cx="6023765" cy="1015663"/>
          </a:xfrm>
          <a:prstGeom prst="rect">
            <a:avLst/>
          </a:prstGeom>
          <a:noFill/>
        </p:spPr>
        <p:txBody>
          <a:bodyPr wrap="none" rtlCol="0">
            <a:spAutoFit/>
          </a:bodyPr>
          <a:lstStyle/>
          <a:p>
            <a:r>
              <a:rPr lang="tr-TR" sz="2000" b="1" dirty="0">
                <a:solidFill>
                  <a:schemeClr val="tx1">
                    <a:lumMod val="65000"/>
                    <a:lumOff val="35000"/>
                  </a:schemeClr>
                </a:solidFill>
              </a:rPr>
              <a:t>Sağlığı olumsuz etkileyecek ortamlardan korunmak için</a:t>
            </a:r>
          </a:p>
          <a:p>
            <a:r>
              <a:rPr lang="tr-TR" sz="2000" b="1" dirty="0">
                <a:solidFill>
                  <a:schemeClr val="tx1">
                    <a:lumMod val="65000"/>
                    <a:lumOff val="35000"/>
                  </a:schemeClr>
                </a:solidFill>
              </a:rPr>
              <a:t>yapılan uygulamalar ve alınan tedbirlerin</a:t>
            </a:r>
          </a:p>
          <a:p>
            <a:r>
              <a:rPr lang="tr-TR" sz="2000" b="1" dirty="0">
                <a:solidFill>
                  <a:schemeClr val="tx1">
                    <a:lumMod val="65000"/>
                    <a:lumOff val="35000"/>
                  </a:schemeClr>
                </a:solidFill>
              </a:rPr>
              <a:t>tamamına hijyen denir. </a:t>
            </a:r>
          </a:p>
        </p:txBody>
      </p:sp>
      <p:sp>
        <p:nvSpPr>
          <p:cNvPr id="78" name="Metin kutusu 77"/>
          <p:cNvSpPr txBox="1"/>
          <p:nvPr/>
        </p:nvSpPr>
        <p:spPr>
          <a:xfrm>
            <a:off x="944915" y="2668933"/>
            <a:ext cx="4990149" cy="646331"/>
          </a:xfrm>
          <a:prstGeom prst="rect">
            <a:avLst/>
          </a:prstGeom>
          <a:noFill/>
        </p:spPr>
        <p:txBody>
          <a:bodyPr wrap="none" rtlCol="0">
            <a:spAutoFit/>
          </a:bodyPr>
          <a:lstStyle/>
          <a:p>
            <a:r>
              <a:rPr lang="tr-TR" b="1" dirty="0">
                <a:solidFill>
                  <a:srgbClr val="11A74F"/>
                </a:solidFill>
              </a:rPr>
              <a:t>Kişisel Bakım </a:t>
            </a:r>
            <a:r>
              <a:rPr lang="tr-TR" dirty="0">
                <a:solidFill>
                  <a:schemeClr val="tx1">
                    <a:lumMod val="65000"/>
                    <a:lumOff val="35000"/>
                  </a:schemeClr>
                </a:solidFill>
              </a:rPr>
              <a:t>temizlik ve hijyen, sağlıklı kalmak için</a:t>
            </a:r>
          </a:p>
          <a:p>
            <a:r>
              <a:rPr lang="tr-TR" dirty="0">
                <a:solidFill>
                  <a:schemeClr val="tx1">
                    <a:lumMod val="65000"/>
                    <a:lumOff val="35000"/>
                  </a:schemeClr>
                </a:solidFill>
              </a:rPr>
              <a:t>en önemli koşuldur.</a:t>
            </a:r>
          </a:p>
        </p:txBody>
      </p:sp>
      <p:sp>
        <p:nvSpPr>
          <p:cNvPr id="79" name="Metin kutusu 78"/>
          <p:cNvSpPr txBox="1"/>
          <p:nvPr/>
        </p:nvSpPr>
        <p:spPr>
          <a:xfrm>
            <a:off x="944915" y="3524272"/>
            <a:ext cx="5242782" cy="646331"/>
          </a:xfrm>
          <a:prstGeom prst="rect">
            <a:avLst/>
          </a:prstGeom>
          <a:noFill/>
        </p:spPr>
        <p:txBody>
          <a:bodyPr wrap="none" rtlCol="0">
            <a:spAutoFit/>
          </a:bodyPr>
          <a:lstStyle/>
          <a:p>
            <a:r>
              <a:rPr lang="tr-TR" b="1" dirty="0">
                <a:solidFill>
                  <a:srgbClr val="11A74F"/>
                </a:solidFill>
              </a:rPr>
              <a:t>Kişisel Hijyen </a:t>
            </a:r>
            <a:r>
              <a:rPr lang="tr-TR" dirty="0">
                <a:solidFill>
                  <a:schemeClr val="tx1">
                    <a:lumMod val="65000"/>
                    <a:lumOff val="35000"/>
                  </a:schemeClr>
                </a:solidFill>
              </a:rPr>
              <a:t>kişinin kendi sağlığını devam ettirmek</a:t>
            </a:r>
          </a:p>
          <a:p>
            <a:r>
              <a:rPr lang="tr-TR" dirty="0">
                <a:solidFill>
                  <a:schemeClr val="tx1">
                    <a:lumMod val="65000"/>
                    <a:lumOff val="35000"/>
                  </a:schemeClr>
                </a:solidFill>
              </a:rPr>
              <a:t>ve bozmamak için uyguladığı kişisel bakım işlemleridir.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87357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71994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id="{DCC02584-3581-F540-9F47-0BBC62A85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id="{4311B328-8FCE-D44B-AF0F-647CEAA97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id="{95031FDD-AF98-DC46-8702-ED4E63D88D13}"/>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12</a:t>
            </a:fld>
            <a:endParaRPr lang="tr-TR" sz="2400" b="1" dirty="0">
              <a:solidFill>
                <a:srgbClr val="B2B2B2"/>
              </a:solidFill>
            </a:endParaRPr>
          </a:p>
        </p:txBody>
      </p:sp>
      <p:grpSp>
        <p:nvGrpSpPr>
          <p:cNvPr id="89" name="Grup 88">
            <a:extLst>
              <a:ext uri="{FF2B5EF4-FFF2-40B4-BE49-F238E27FC236}">
                <a16:creationId xmlns:a16="http://schemas.microsoft.com/office/drawing/2014/main" id="{5C9D8DAC-6AB3-6348-B810-BCAA03A957F1}"/>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id="{62F4EB24-3326-6740-898A-F4D2A3EFBB77}"/>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id="{B34AAFA9-B3D7-0148-9035-5E4B5FAB180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8365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5915017" cy="1569660"/>
          </a:xfrm>
          <a:prstGeom prst="rect">
            <a:avLst/>
          </a:prstGeom>
          <a:noFill/>
        </p:spPr>
        <p:txBody>
          <a:bodyPr wrap="none" rtlCol="0">
            <a:spAutoFit/>
          </a:bodyPr>
          <a:lstStyle/>
          <a:p>
            <a:r>
              <a:rPr lang="tr-TR" sz="4800" b="1" dirty="0">
                <a:solidFill>
                  <a:srgbClr val="E61F4F"/>
                </a:solidFill>
              </a:rPr>
              <a:t>Kişisel Bakımda Dikkat</a:t>
            </a:r>
          </a:p>
          <a:p>
            <a:r>
              <a:rPr lang="tr-TR" sz="4800" b="1" dirty="0">
                <a:solidFill>
                  <a:srgbClr val="E61F4F"/>
                </a:solidFill>
              </a:rPr>
              <a:t>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 name="Grup 4"/>
          <p:cNvGrpSpPr/>
          <p:nvPr/>
        </p:nvGrpSpPr>
        <p:grpSpPr>
          <a:xfrm>
            <a:off x="796272" y="2306034"/>
            <a:ext cx="4617714" cy="1015663"/>
            <a:chOff x="796272" y="2306034"/>
            <a:chExt cx="4617714" cy="1015663"/>
          </a:xfrm>
        </p:grpSpPr>
        <p:sp>
          <p:nvSpPr>
            <p:cNvPr id="2111" name="Metin kutusu 2110"/>
            <p:cNvSpPr txBox="1"/>
            <p:nvPr/>
          </p:nvSpPr>
          <p:spPr>
            <a:xfrm>
              <a:off x="938017" y="2306034"/>
              <a:ext cx="4475969" cy="1015663"/>
            </a:xfrm>
            <a:prstGeom prst="rect">
              <a:avLst/>
            </a:prstGeom>
            <a:noFill/>
          </p:spPr>
          <p:txBody>
            <a:bodyPr wrap="none" rtlCol="0">
              <a:spAutoFit/>
            </a:bodyPr>
            <a:lstStyle/>
            <a:p>
              <a:r>
                <a:rPr lang="tr-TR" sz="2000" b="1" dirty="0">
                  <a:solidFill>
                    <a:schemeClr val="tx1">
                      <a:lumMod val="65000"/>
                      <a:lumOff val="35000"/>
                    </a:schemeClr>
                  </a:solidFill>
                </a:rPr>
                <a:t>Kişisel temizliğe özen göstermek</a:t>
              </a:r>
            </a:p>
            <a:p>
              <a:r>
                <a:rPr lang="tr-TR" sz="2000" b="1" dirty="0">
                  <a:solidFill>
                    <a:schemeClr val="tx1">
                      <a:lumMod val="65000"/>
                      <a:lumOff val="35000"/>
                    </a:schemeClr>
                  </a:solidFill>
                </a:rPr>
                <a:t>sağlığa zarar verebilecek dış etkenlerden</a:t>
              </a:r>
            </a:p>
            <a:p>
              <a:r>
                <a:rPr lang="tr-TR" sz="2000" b="1" dirty="0">
                  <a:solidFill>
                    <a:schemeClr val="tx1">
                      <a:lumMod val="65000"/>
                      <a:lumOff val="35000"/>
                    </a:schemeClr>
                  </a:solidFill>
                </a:rPr>
                <a:t>korunmaya yardım eder.</a:t>
              </a:r>
            </a:p>
          </p:txBody>
        </p:sp>
        <p:sp>
          <p:nvSpPr>
            <p:cNvPr id="79" name="Oval 78"/>
            <p:cNvSpPr>
              <a:spLocks noChangeArrowheads="1"/>
            </p:cNvSpPr>
            <p:nvPr/>
          </p:nvSpPr>
          <p:spPr bwMode="auto">
            <a:xfrm>
              <a:off x="796272" y="2427055"/>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 name="Grup 5"/>
          <p:cNvGrpSpPr/>
          <p:nvPr/>
        </p:nvGrpSpPr>
        <p:grpSpPr>
          <a:xfrm>
            <a:off x="796272" y="3540719"/>
            <a:ext cx="4918117" cy="923330"/>
            <a:chOff x="796272" y="3540719"/>
            <a:chExt cx="4918117" cy="923330"/>
          </a:xfrm>
        </p:grpSpPr>
        <p:sp>
          <p:nvSpPr>
            <p:cNvPr id="78" name="Metin kutusu 77"/>
            <p:cNvSpPr txBox="1"/>
            <p:nvPr/>
          </p:nvSpPr>
          <p:spPr>
            <a:xfrm>
              <a:off x="938017" y="3540719"/>
              <a:ext cx="4776372" cy="923330"/>
            </a:xfrm>
            <a:prstGeom prst="rect">
              <a:avLst/>
            </a:prstGeom>
            <a:noFill/>
          </p:spPr>
          <p:txBody>
            <a:bodyPr wrap="none" rtlCol="0">
              <a:spAutoFit/>
            </a:bodyPr>
            <a:lstStyle/>
            <a:p>
              <a:r>
                <a:rPr lang="tr-TR" dirty="0"/>
                <a:t>Ellerin ve yüzün sabunla iyice yıkanması ve</a:t>
              </a:r>
            </a:p>
            <a:p>
              <a:r>
                <a:rPr lang="tr-TR" dirty="0"/>
                <a:t>durulanması ve tuvalet sonrası temizliğe</a:t>
              </a:r>
            </a:p>
            <a:p>
              <a:r>
                <a:rPr lang="tr-TR" dirty="0"/>
                <a:t>dikkat edilmesi sağlık açısından büyük önem taşır.</a:t>
              </a:r>
              <a:endParaRPr lang="tr-TR" dirty="0">
                <a:solidFill>
                  <a:schemeClr val="tx1">
                    <a:lumMod val="65000"/>
                    <a:lumOff val="35000"/>
                  </a:schemeClr>
                </a:solidFill>
              </a:endParaRPr>
            </a:p>
          </p:txBody>
        </p:sp>
        <p:sp>
          <p:nvSpPr>
            <p:cNvPr id="81" name="Oval 80"/>
            <p:cNvSpPr>
              <a:spLocks noChangeArrowheads="1"/>
            </p:cNvSpPr>
            <p:nvPr/>
          </p:nvSpPr>
          <p:spPr bwMode="auto">
            <a:xfrm>
              <a:off x="796272" y="3655491"/>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up 6">
            <a:extLst>
              <a:ext uri="{FF2B5EF4-FFF2-40B4-BE49-F238E27FC236}">
                <a16:creationId xmlns:a16="http://schemas.microsoft.com/office/drawing/2014/main" id="{CDFAE05D-B22E-A24E-AD52-EA489218AFE8}"/>
              </a:ext>
            </a:extLst>
          </p:cNvPr>
          <p:cNvGrpSpPr/>
          <p:nvPr/>
        </p:nvGrpSpPr>
        <p:grpSpPr>
          <a:xfrm>
            <a:off x="7601998" y="1670002"/>
            <a:ext cx="3439065" cy="3072231"/>
            <a:chOff x="7601998" y="1670002"/>
            <a:chExt cx="3439065" cy="3072231"/>
          </a:xfrm>
        </p:grpSpPr>
        <p:pic>
          <p:nvPicPr>
            <p:cNvPr id="3" name="Resim 2"/>
            <p:cNvPicPr>
              <a:picLocks noChangeAspect="1"/>
            </p:cNvPicPr>
            <p:nvPr/>
          </p:nvPicPr>
          <p:blipFill>
            <a:blip r:embed="rId3"/>
            <a:stretch>
              <a:fillRect/>
            </a:stretch>
          </p:blipFill>
          <p:spPr>
            <a:xfrm>
              <a:off x="7601998" y="1670002"/>
              <a:ext cx="3439065" cy="3072231"/>
            </a:xfrm>
            <a:prstGeom prst="rect">
              <a:avLst/>
            </a:prstGeom>
          </p:spPr>
        </p:pic>
        <p:pic>
          <p:nvPicPr>
            <p:cNvPr id="2" name="Resim 1">
              <a:extLst>
                <a:ext uri="{FF2B5EF4-FFF2-40B4-BE49-F238E27FC236}">
                  <a16:creationId xmlns:a16="http://schemas.microsoft.com/office/drawing/2014/main" id="{6D24465B-192C-494F-A3F6-B10E52B7BE72}"/>
                </a:ext>
              </a:extLst>
            </p:cNvPr>
            <p:cNvPicPr>
              <a:picLocks noChangeAspect="1"/>
            </p:cNvPicPr>
            <p:nvPr/>
          </p:nvPicPr>
          <p:blipFill>
            <a:blip r:embed="rId4"/>
            <a:stretch>
              <a:fillRect/>
            </a:stretch>
          </p:blipFill>
          <p:spPr>
            <a:xfrm>
              <a:off x="8030827" y="2007880"/>
              <a:ext cx="2396475" cy="2396475"/>
            </a:xfrm>
            <a:prstGeom prst="rect">
              <a:avLst/>
            </a:prstGeom>
          </p:spPr>
        </p:pic>
      </p:grpSp>
    </p:spTree>
    <p:extLst>
      <p:ext uri="{BB962C8B-B14F-4D97-AF65-F5344CB8AC3E}">
        <p14:creationId xmlns:p14="http://schemas.microsoft.com/office/powerpoint/2010/main" val="16219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9050935"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261713" y="1348099"/>
            <a:ext cx="3217500" cy="3611250"/>
          </a:xfrm>
          <a:prstGeom prst="rect">
            <a:avLst/>
          </a:prstGeom>
        </p:spPr>
      </p:pic>
      <p:grpSp>
        <p:nvGrpSpPr>
          <p:cNvPr id="2" name="Grup 1"/>
          <p:cNvGrpSpPr/>
          <p:nvPr/>
        </p:nvGrpSpPr>
        <p:grpSpPr>
          <a:xfrm>
            <a:off x="796272" y="2381633"/>
            <a:ext cx="7740887" cy="1015663"/>
            <a:chOff x="796272" y="2381633"/>
            <a:chExt cx="7740887" cy="1015663"/>
          </a:xfrm>
        </p:grpSpPr>
        <p:sp>
          <p:nvSpPr>
            <p:cNvPr id="2111" name="Metin kutusu 2110"/>
            <p:cNvSpPr txBox="1"/>
            <p:nvPr/>
          </p:nvSpPr>
          <p:spPr>
            <a:xfrm>
              <a:off x="929242" y="2381633"/>
              <a:ext cx="7607917" cy="1015663"/>
            </a:xfrm>
            <a:prstGeom prst="rect">
              <a:avLst/>
            </a:prstGeom>
            <a:noFill/>
          </p:spPr>
          <p:txBody>
            <a:bodyPr wrap="none" rtlCol="0">
              <a:spAutoFit/>
            </a:bodyPr>
            <a:lstStyle/>
            <a:p>
              <a:r>
                <a:rPr lang="tr-TR" sz="2000" dirty="0">
                  <a:solidFill>
                    <a:schemeClr val="tx1">
                      <a:lumMod val="65000"/>
                      <a:lumOff val="35000"/>
                    </a:schemeClr>
                  </a:solidFill>
                </a:rPr>
                <a:t>Yüz, ağız, göz ve kirpik; saç, kulak, boyun, el ve tırnaklarımız</a:t>
              </a:r>
            </a:p>
            <a:p>
              <a:r>
                <a:rPr lang="tr-TR" sz="2000" dirty="0">
                  <a:solidFill>
                    <a:schemeClr val="tx1">
                      <a:lumMod val="65000"/>
                      <a:lumOff val="35000"/>
                    </a:schemeClr>
                  </a:solidFill>
                </a:rPr>
                <a:t> vücudumuzun günlük hayatta dış etkenlere en fazla açık olan bölümleri.</a:t>
              </a:r>
            </a:p>
            <a:p>
              <a:endParaRPr lang="tr-TR" sz="2000" dirty="0">
                <a:solidFill>
                  <a:schemeClr val="tx1">
                    <a:lumMod val="65000"/>
                    <a:lumOff val="35000"/>
                  </a:schemeClr>
                </a:solidFill>
              </a:endParaRPr>
            </a:p>
          </p:txBody>
        </p:sp>
        <p:sp>
          <p:nvSpPr>
            <p:cNvPr id="79" name="Oval 78"/>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 name="Grup 5"/>
          <p:cNvGrpSpPr/>
          <p:nvPr/>
        </p:nvGrpSpPr>
        <p:grpSpPr>
          <a:xfrm>
            <a:off x="795337" y="4276000"/>
            <a:ext cx="5669803" cy="707886"/>
            <a:chOff x="791402" y="3751957"/>
            <a:chExt cx="5669803" cy="707886"/>
          </a:xfrm>
        </p:grpSpPr>
        <p:sp>
          <p:nvSpPr>
            <p:cNvPr id="80" name="Metin kutusu 79"/>
            <p:cNvSpPr txBox="1"/>
            <p:nvPr/>
          </p:nvSpPr>
          <p:spPr>
            <a:xfrm>
              <a:off x="929241" y="3751957"/>
              <a:ext cx="5531964" cy="707886"/>
            </a:xfrm>
            <a:prstGeom prst="rect">
              <a:avLst/>
            </a:prstGeom>
            <a:noFill/>
          </p:spPr>
          <p:txBody>
            <a:bodyPr wrap="none" rtlCol="0">
              <a:spAutoFit/>
            </a:bodyPr>
            <a:lstStyle/>
            <a:p>
              <a:r>
                <a:rPr lang="tr-TR" sz="2000" dirty="0">
                  <a:solidFill>
                    <a:schemeClr val="tx1">
                      <a:lumMod val="65000"/>
                      <a:lumOff val="35000"/>
                    </a:schemeClr>
                  </a:solidFill>
                </a:rPr>
                <a:t>Vücudun bu bölümlerinin bakım ve temizliğiyle ilgili</a:t>
              </a:r>
            </a:p>
            <a:p>
              <a:r>
                <a:rPr lang="tr-TR" sz="2000" dirty="0">
                  <a:solidFill>
                    <a:schemeClr val="tx1">
                      <a:lumMod val="65000"/>
                      <a:lumOff val="35000"/>
                    </a:schemeClr>
                  </a:solidFill>
                </a:rPr>
                <a:t> hassasiyeti göstermeye özen göster.</a:t>
              </a:r>
            </a:p>
          </p:txBody>
        </p:sp>
        <p:sp>
          <p:nvSpPr>
            <p:cNvPr id="82" name="Oval 81"/>
            <p:cNvSpPr>
              <a:spLocks noChangeArrowheads="1"/>
            </p:cNvSpPr>
            <p:nvPr/>
          </p:nvSpPr>
          <p:spPr bwMode="auto">
            <a:xfrm>
              <a:off x="791402" y="3891528"/>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8" name="Grup 87"/>
          <p:cNvGrpSpPr/>
          <p:nvPr/>
        </p:nvGrpSpPr>
        <p:grpSpPr>
          <a:xfrm>
            <a:off x="771525" y="3238525"/>
            <a:ext cx="6401099" cy="1015663"/>
            <a:chOff x="796272" y="2403575"/>
            <a:chExt cx="6401099" cy="1015663"/>
          </a:xfrm>
        </p:grpSpPr>
        <p:sp>
          <p:nvSpPr>
            <p:cNvPr id="89" name="Metin kutusu 88"/>
            <p:cNvSpPr txBox="1"/>
            <p:nvPr/>
          </p:nvSpPr>
          <p:spPr>
            <a:xfrm>
              <a:off x="948673" y="2403575"/>
              <a:ext cx="6248698" cy="1015663"/>
            </a:xfrm>
            <a:prstGeom prst="rect">
              <a:avLst/>
            </a:prstGeom>
            <a:noFill/>
          </p:spPr>
          <p:txBody>
            <a:bodyPr wrap="none" rtlCol="0">
              <a:spAutoFit/>
            </a:bodyPr>
            <a:lstStyle/>
            <a:p>
              <a:r>
                <a:rPr lang="tr-TR" sz="2000" dirty="0">
                  <a:solidFill>
                    <a:schemeClr val="tx1">
                      <a:lumMod val="65000"/>
                      <a:lumOff val="35000"/>
                    </a:schemeClr>
                  </a:solidFill>
                </a:rPr>
                <a:t>Beden, koltukaltı, </a:t>
              </a:r>
              <a:r>
                <a:rPr lang="tr-TR" sz="2000" dirty="0" err="1">
                  <a:solidFill>
                    <a:schemeClr val="tx1">
                      <a:lumMod val="65000"/>
                      <a:lumOff val="35000"/>
                    </a:schemeClr>
                  </a:solidFill>
                </a:rPr>
                <a:t>genital</a:t>
              </a:r>
              <a:r>
                <a:rPr lang="tr-TR" sz="2000" dirty="0">
                  <a:solidFill>
                    <a:schemeClr val="tx1">
                      <a:lumMod val="65000"/>
                      <a:lumOff val="35000"/>
                    </a:schemeClr>
                  </a:solidFill>
                </a:rPr>
                <a:t> bölge, ayak ve ayak tırnakları gibi</a:t>
              </a:r>
            </a:p>
            <a:p>
              <a:r>
                <a:rPr lang="tr-TR" sz="2000" dirty="0">
                  <a:solidFill>
                    <a:schemeClr val="tx1">
                      <a:lumMod val="65000"/>
                      <a:lumOff val="35000"/>
                    </a:schemeClr>
                  </a:solidFill>
                </a:rPr>
                <a:t>dış etkenlere daha az açık olan bölgelerin temizlik ve</a:t>
              </a:r>
            </a:p>
            <a:p>
              <a:r>
                <a:rPr lang="tr-TR" sz="2000" dirty="0">
                  <a:solidFill>
                    <a:schemeClr val="tx1">
                      <a:lumMod val="65000"/>
                      <a:lumOff val="35000"/>
                    </a:schemeClr>
                  </a:solidFill>
                </a:rPr>
                <a:t>bakımını da ihmal etmemeye çalış.</a:t>
              </a:r>
            </a:p>
          </p:txBody>
        </p:sp>
        <p:sp>
          <p:nvSpPr>
            <p:cNvPr id="90" name="Oval 89"/>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7203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10826750"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846713" y="2264549"/>
            <a:ext cx="2632500" cy="2700000"/>
          </a:xfrm>
          <a:prstGeom prst="rect">
            <a:avLst/>
          </a:prstGeom>
        </p:spPr>
      </p:pic>
      <p:grpSp>
        <p:nvGrpSpPr>
          <p:cNvPr id="5" name="Grup 4"/>
          <p:cNvGrpSpPr/>
          <p:nvPr/>
        </p:nvGrpSpPr>
        <p:grpSpPr>
          <a:xfrm>
            <a:off x="796271" y="2381633"/>
            <a:ext cx="9231915" cy="707886"/>
            <a:chOff x="796272" y="2381633"/>
            <a:chExt cx="5933771" cy="707886"/>
          </a:xfrm>
        </p:grpSpPr>
        <p:sp>
          <p:nvSpPr>
            <p:cNvPr id="2111" name="Metin kutusu 2110"/>
            <p:cNvSpPr txBox="1"/>
            <p:nvPr/>
          </p:nvSpPr>
          <p:spPr>
            <a:xfrm>
              <a:off x="923926" y="2381633"/>
              <a:ext cx="5806117" cy="707886"/>
            </a:xfrm>
            <a:prstGeom prst="rect">
              <a:avLst/>
            </a:prstGeom>
            <a:noFill/>
          </p:spPr>
          <p:txBody>
            <a:bodyPr wrap="none" rtlCol="0">
              <a:spAutoFit/>
            </a:bodyPr>
            <a:lstStyle/>
            <a:p>
              <a:r>
                <a:rPr lang="tr-TR" sz="2000" dirty="0">
                  <a:solidFill>
                    <a:schemeClr val="tx1">
                      <a:lumMod val="65000"/>
                      <a:lumOff val="35000"/>
                    </a:schemeClr>
                  </a:solidFill>
                </a:rPr>
                <a:t>Vücudun içine açılan ağız ve diş, kulak, burun gibi organların temizlik, sağlık ve bakımı</a:t>
              </a:r>
            </a:p>
            <a:p>
              <a:r>
                <a:rPr lang="tr-TR" sz="2000" dirty="0">
                  <a:solidFill>
                    <a:schemeClr val="tx1">
                      <a:lumMod val="65000"/>
                      <a:lumOff val="35000"/>
                    </a:schemeClr>
                  </a:solidFill>
                </a:rPr>
                <a:t> konusunda olası sorunları atlamayın.</a:t>
              </a:r>
            </a:p>
          </p:txBody>
        </p:sp>
        <p:sp>
          <p:nvSpPr>
            <p:cNvPr id="78" name="Oval 77"/>
            <p:cNvSpPr>
              <a:spLocks noChangeArrowheads="1"/>
            </p:cNvSpPr>
            <p:nvPr/>
          </p:nvSpPr>
          <p:spPr bwMode="auto">
            <a:xfrm>
              <a:off x="796272" y="2509187"/>
              <a:ext cx="90908" cy="13942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 name="Grup 1"/>
          <p:cNvGrpSpPr/>
          <p:nvPr/>
        </p:nvGrpSpPr>
        <p:grpSpPr>
          <a:xfrm>
            <a:off x="795337" y="4283286"/>
            <a:ext cx="7962294" cy="400110"/>
            <a:chOff x="791403" y="3629164"/>
            <a:chExt cx="7962294" cy="400110"/>
          </a:xfrm>
        </p:grpSpPr>
        <p:sp>
          <p:nvSpPr>
            <p:cNvPr id="77" name="Metin kutusu 76"/>
            <p:cNvSpPr txBox="1"/>
            <p:nvPr/>
          </p:nvSpPr>
          <p:spPr>
            <a:xfrm>
              <a:off x="923925" y="3629164"/>
              <a:ext cx="7829772" cy="400110"/>
            </a:xfrm>
            <a:prstGeom prst="rect">
              <a:avLst/>
            </a:prstGeom>
            <a:noFill/>
          </p:spPr>
          <p:txBody>
            <a:bodyPr wrap="none" rtlCol="0">
              <a:spAutoFit/>
            </a:bodyPr>
            <a:lstStyle/>
            <a:p>
              <a:r>
                <a:rPr lang="tr-TR" sz="2000" dirty="0">
                  <a:solidFill>
                    <a:schemeClr val="tx1">
                      <a:lumMod val="65000"/>
                      <a:lumOff val="35000"/>
                    </a:schemeClr>
                  </a:solidFill>
                </a:rPr>
                <a:t>Rutin temizlik ve bakımı her zaman dikkatlice uyguladığınızdan emin olun.</a:t>
              </a:r>
            </a:p>
          </p:txBody>
        </p:sp>
        <p:sp>
          <p:nvSpPr>
            <p:cNvPr id="79" name="Oval 78"/>
            <p:cNvSpPr>
              <a:spLocks noChangeArrowheads="1"/>
            </p:cNvSpPr>
            <p:nvPr/>
          </p:nvSpPr>
          <p:spPr bwMode="auto">
            <a:xfrm>
              <a:off x="791403" y="3757615"/>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795337" y="3334887"/>
            <a:ext cx="8151973" cy="707886"/>
            <a:chOff x="796272" y="2330304"/>
            <a:chExt cx="6205288" cy="707886"/>
          </a:xfrm>
        </p:grpSpPr>
        <p:sp>
          <p:nvSpPr>
            <p:cNvPr id="83" name="Metin kutusu 82"/>
            <p:cNvSpPr txBox="1"/>
            <p:nvPr/>
          </p:nvSpPr>
          <p:spPr>
            <a:xfrm>
              <a:off x="995408" y="2330304"/>
              <a:ext cx="6006152" cy="707886"/>
            </a:xfrm>
            <a:prstGeom prst="rect">
              <a:avLst/>
            </a:prstGeom>
            <a:noFill/>
          </p:spPr>
          <p:txBody>
            <a:bodyPr wrap="none" rtlCol="0">
              <a:spAutoFit/>
            </a:bodyPr>
            <a:lstStyle/>
            <a:p>
              <a:r>
                <a:rPr lang="tr-TR" sz="2000" dirty="0">
                  <a:solidFill>
                    <a:schemeClr val="tx1">
                      <a:lumMod val="65000"/>
                      <a:lumOff val="35000"/>
                    </a:schemeClr>
                  </a:solidFill>
                </a:rPr>
                <a:t>Vücudun günlük bakımı ve kir, bakteri, pislik gibi etkenlerden arındırılması </a:t>
              </a:r>
            </a:p>
            <a:p>
              <a:r>
                <a:rPr lang="tr-TR" sz="2000" dirty="0">
                  <a:solidFill>
                    <a:schemeClr val="tx1">
                      <a:lumMod val="65000"/>
                      <a:lumOff val="35000"/>
                    </a:schemeClr>
                  </a:solidFill>
                </a:rPr>
                <a:t>anlamına gelen yıkanma ve banyo alışkanlığında gevşeklik göstermeyin.</a:t>
              </a:r>
            </a:p>
          </p:txBody>
        </p:sp>
        <p:sp>
          <p:nvSpPr>
            <p:cNvPr id="84" name="Oval 83"/>
            <p:cNvSpPr>
              <a:spLocks noChangeArrowheads="1"/>
            </p:cNvSpPr>
            <p:nvPr/>
          </p:nvSpPr>
          <p:spPr bwMode="auto">
            <a:xfrm>
              <a:off x="796272" y="2492997"/>
              <a:ext cx="108373" cy="15561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219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472497"/>
            <a:ext cx="10252116" cy="1569660"/>
          </a:xfrm>
          <a:prstGeom prst="rect">
            <a:avLst/>
          </a:prstGeom>
          <a:noFill/>
        </p:spPr>
        <p:txBody>
          <a:bodyPr wrap="square" rtlCol="0">
            <a:spAutoFit/>
          </a:bodyPr>
          <a:lstStyle/>
          <a:p>
            <a:r>
              <a:rPr lang="tr-TR" sz="4800" b="1" dirty="0">
                <a:solidFill>
                  <a:srgbClr val="E61F4F"/>
                </a:solidFill>
              </a:rPr>
              <a:t>Kişisel Bakımda Dikkat Edilmesi Gerekenler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3"/>
          <a:stretch>
            <a:fillRect/>
          </a:stretch>
        </p:blipFill>
        <p:spPr>
          <a:xfrm>
            <a:off x="8790463" y="2000599"/>
            <a:ext cx="2688750" cy="2958750"/>
          </a:xfrm>
          <a:prstGeom prst="rect">
            <a:avLst/>
          </a:prstGeom>
        </p:spPr>
      </p:pic>
      <p:grpSp>
        <p:nvGrpSpPr>
          <p:cNvPr id="5" name="Grup 4"/>
          <p:cNvGrpSpPr/>
          <p:nvPr/>
        </p:nvGrpSpPr>
        <p:grpSpPr>
          <a:xfrm>
            <a:off x="795337" y="2103219"/>
            <a:ext cx="5898112" cy="400110"/>
            <a:chOff x="796272" y="2372075"/>
            <a:chExt cx="5898112" cy="400110"/>
          </a:xfrm>
        </p:grpSpPr>
        <p:sp>
          <p:nvSpPr>
            <p:cNvPr id="2111" name="Metin kutusu 2110"/>
            <p:cNvSpPr txBox="1"/>
            <p:nvPr/>
          </p:nvSpPr>
          <p:spPr>
            <a:xfrm>
              <a:off x="950119" y="2372075"/>
              <a:ext cx="5744265" cy="400110"/>
            </a:xfrm>
            <a:prstGeom prst="rect">
              <a:avLst/>
            </a:prstGeom>
            <a:noFill/>
          </p:spPr>
          <p:txBody>
            <a:bodyPr wrap="none" rtlCol="0">
              <a:spAutoFit/>
            </a:bodyPr>
            <a:lstStyle/>
            <a:p>
              <a:r>
                <a:rPr lang="tr-TR" sz="2000" dirty="0">
                  <a:solidFill>
                    <a:schemeClr val="tx1">
                      <a:lumMod val="65000"/>
                      <a:lumOff val="35000"/>
                    </a:schemeClr>
                  </a:solidFill>
                </a:rPr>
                <a:t>Kendi vücudunuzun bakım ve temizliğiyle yetinmeyin.</a:t>
              </a:r>
            </a:p>
          </p:txBody>
        </p:sp>
        <p:sp>
          <p:nvSpPr>
            <p:cNvPr id="78" name="Oval 77"/>
            <p:cNvSpPr>
              <a:spLocks noChangeArrowheads="1"/>
            </p:cNvSpPr>
            <p:nvPr/>
          </p:nvSpPr>
          <p:spPr bwMode="auto">
            <a:xfrm>
              <a:off x="796272" y="2506567"/>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 name="Grup 1"/>
          <p:cNvGrpSpPr/>
          <p:nvPr/>
        </p:nvGrpSpPr>
        <p:grpSpPr>
          <a:xfrm>
            <a:off x="804442" y="2734792"/>
            <a:ext cx="6705756" cy="1015663"/>
            <a:chOff x="816227" y="3025391"/>
            <a:chExt cx="6705756" cy="1015663"/>
          </a:xfrm>
        </p:grpSpPr>
        <p:sp>
          <p:nvSpPr>
            <p:cNvPr id="77" name="Metin kutusu 76"/>
            <p:cNvSpPr txBox="1"/>
            <p:nvPr/>
          </p:nvSpPr>
          <p:spPr>
            <a:xfrm>
              <a:off x="938642" y="3025391"/>
              <a:ext cx="6583341" cy="1015663"/>
            </a:xfrm>
            <a:prstGeom prst="rect">
              <a:avLst/>
            </a:prstGeom>
            <a:noFill/>
          </p:spPr>
          <p:txBody>
            <a:bodyPr wrap="none" rtlCol="0">
              <a:spAutoFit/>
            </a:bodyPr>
            <a:lstStyle/>
            <a:p>
              <a:r>
                <a:rPr lang="tr-TR" sz="2000" dirty="0">
                  <a:solidFill>
                    <a:schemeClr val="tx1">
                      <a:lumMod val="65000"/>
                      <a:lumOff val="35000"/>
                    </a:schemeClr>
                  </a:solidFill>
                </a:rPr>
                <a:t>Yaşadığınız çevrenin, tuvalet gibi ortak kullanım mekânlarının,</a:t>
              </a:r>
            </a:p>
            <a:p>
              <a:r>
                <a:rPr lang="tr-TR" sz="2000" dirty="0">
                  <a:solidFill>
                    <a:schemeClr val="tx1">
                      <a:lumMod val="65000"/>
                      <a:lumOff val="35000"/>
                    </a:schemeClr>
                  </a:solidFill>
                </a:rPr>
                <a:t>buralarda kullandığınız eşyaların temizlik</a:t>
              </a:r>
            </a:p>
            <a:p>
              <a:r>
                <a:rPr lang="tr-TR" sz="2000" dirty="0">
                  <a:solidFill>
                    <a:schemeClr val="tx1">
                      <a:lumMod val="65000"/>
                      <a:lumOff val="35000"/>
                    </a:schemeClr>
                  </a:solidFill>
                </a:rPr>
                <a:t>ve bakımıyla da ilgilenin.</a:t>
              </a:r>
            </a:p>
          </p:txBody>
        </p:sp>
        <p:sp>
          <p:nvSpPr>
            <p:cNvPr id="79" name="Oval 78"/>
            <p:cNvSpPr>
              <a:spLocks noChangeArrowheads="1"/>
            </p:cNvSpPr>
            <p:nvPr/>
          </p:nvSpPr>
          <p:spPr bwMode="auto">
            <a:xfrm>
              <a:off x="816227" y="3149911"/>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866186" y="3881773"/>
            <a:ext cx="7494261" cy="707886"/>
            <a:chOff x="799240" y="3559389"/>
            <a:chExt cx="7494261" cy="707886"/>
          </a:xfrm>
        </p:grpSpPr>
        <p:sp>
          <p:nvSpPr>
            <p:cNvPr id="83" name="Metin kutusu 82"/>
            <p:cNvSpPr txBox="1"/>
            <p:nvPr/>
          </p:nvSpPr>
          <p:spPr>
            <a:xfrm>
              <a:off x="926804" y="3559389"/>
              <a:ext cx="7366697" cy="707886"/>
            </a:xfrm>
            <a:prstGeom prst="rect">
              <a:avLst/>
            </a:prstGeom>
            <a:noFill/>
          </p:spPr>
          <p:txBody>
            <a:bodyPr wrap="none" rtlCol="0">
              <a:spAutoFit/>
            </a:bodyPr>
            <a:lstStyle/>
            <a:p>
              <a:r>
                <a:rPr lang="tr-TR" sz="2000" dirty="0">
                  <a:solidFill>
                    <a:schemeClr val="tx1">
                      <a:lumMod val="65000"/>
                      <a:lumOff val="35000"/>
                    </a:schemeClr>
                  </a:solidFill>
                </a:rPr>
                <a:t>Aile fertlerinden birisi bulaşıcı bir hastalığa yakalandığında hasta kişini</a:t>
              </a:r>
            </a:p>
            <a:p>
              <a:r>
                <a:rPr lang="tr-TR" sz="2000" dirty="0">
                  <a:solidFill>
                    <a:schemeClr val="tx1">
                      <a:lumMod val="65000"/>
                      <a:lumOff val="35000"/>
                    </a:schemeClr>
                  </a:solidFill>
                </a:rPr>
                <a:t>bardak, havlu vb. eşyalarını kullanmayın.</a:t>
              </a:r>
            </a:p>
          </p:txBody>
        </p:sp>
        <p:sp>
          <p:nvSpPr>
            <p:cNvPr id="84" name="Oval 83"/>
            <p:cNvSpPr>
              <a:spLocks noChangeArrowheads="1"/>
            </p:cNvSpPr>
            <p:nvPr/>
          </p:nvSpPr>
          <p:spPr bwMode="auto">
            <a:xfrm>
              <a:off x="799240" y="3700400"/>
              <a:ext cx="142371" cy="14204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0755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938698"/>
            <a:ext cx="3457165" cy="830997"/>
          </a:xfrm>
          <a:prstGeom prst="rect">
            <a:avLst/>
          </a:prstGeom>
          <a:noFill/>
        </p:spPr>
        <p:txBody>
          <a:bodyPr wrap="none" rtlCol="0">
            <a:spAutoFit/>
          </a:bodyPr>
          <a:lstStyle/>
          <a:p>
            <a:r>
              <a:rPr lang="tr-TR" sz="4800" b="1" dirty="0">
                <a:solidFill>
                  <a:srgbClr val="FAB529"/>
                </a:solidFill>
              </a:rPr>
              <a:t>HİJYEN TESTİ</a:t>
            </a:r>
          </a:p>
        </p:txBody>
      </p:sp>
      <p:sp>
        <p:nvSpPr>
          <p:cNvPr id="2111" name="Metin kutusu 2110"/>
          <p:cNvSpPr txBox="1"/>
          <p:nvPr/>
        </p:nvSpPr>
        <p:spPr>
          <a:xfrm>
            <a:off x="689327" y="3155166"/>
            <a:ext cx="4254306" cy="1323439"/>
          </a:xfrm>
          <a:prstGeom prst="rect">
            <a:avLst/>
          </a:prstGeom>
          <a:noFill/>
        </p:spPr>
        <p:txBody>
          <a:bodyPr wrap="none" rtlCol="0">
            <a:spAutoFit/>
          </a:bodyPr>
          <a:lstStyle/>
          <a:p>
            <a:r>
              <a:rPr lang="tr-TR" sz="2000" dirty="0">
                <a:solidFill>
                  <a:schemeClr val="tx1">
                    <a:lumMod val="65000"/>
                    <a:lumOff val="35000"/>
                  </a:schemeClr>
                </a:solidFill>
              </a:rPr>
              <a:t>Testte sizin için en uygun seçenek</a:t>
            </a:r>
          </a:p>
          <a:p>
            <a:r>
              <a:rPr lang="tr-TR" sz="2000" b="1" dirty="0">
                <a:solidFill>
                  <a:schemeClr val="tx1">
                    <a:lumMod val="65000"/>
                    <a:lumOff val="35000"/>
                  </a:schemeClr>
                </a:solidFill>
              </a:rPr>
              <a:t>her zaman </a:t>
            </a:r>
            <a:r>
              <a:rPr lang="tr-TR" sz="2000" dirty="0">
                <a:solidFill>
                  <a:schemeClr val="tx1">
                    <a:lumMod val="65000"/>
                    <a:lumOff val="35000"/>
                  </a:schemeClr>
                </a:solidFill>
              </a:rPr>
              <a:t>ise 3 puan, </a:t>
            </a:r>
            <a:r>
              <a:rPr lang="tr-TR" sz="2000" b="1" dirty="0">
                <a:solidFill>
                  <a:schemeClr val="tx1">
                    <a:lumMod val="65000"/>
                    <a:lumOff val="35000"/>
                  </a:schemeClr>
                </a:solidFill>
              </a:rPr>
              <a:t>bazen</a:t>
            </a:r>
            <a:r>
              <a:rPr lang="tr-TR" sz="2000" dirty="0">
                <a:solidFill>
                  <a:schemeClr val="tx1">
                    <a:lumMod val="65000"/>
                    <a:lumOff val="35000"/>
                  </a:schemeClr>
                </a:solidFill>
              </a:rPr>
              <a:t> ise 2 puan</a:t>
            </a:r>
          </a:p>
          <a:p>
            <a:r>
              <a:rPr lang="tr-TR" sz="2000" dirty="0">
                <a:solidFill>
                  <a:schemeClr val="tx1">
                    <a:lumMod val="65000"/>
                    <a:lumOff val="35000"/>
                  </a:schemeClr>
                </a:solidFill>
              </a:rPr>
              <a:t>ve </a:t>
            </a:r>
            <a:r>
              <a:rPr lang="tr-TR" sz="2000" b="1" dirty="0">
                <a:solidFill>
                  <a:schemeClr val="tx1">
                    <a:lumMod val="65000"/>
                    <a:lumOff val="35000"/>
                  </a:schemeClr>
                </a:solidFill>
              </a:rPr>
              <a:t>hiçbir zaman </a:t>
            </a:r>
            <a:r>
              <a:rPr lang="tr-TR" sz="2000" dirty="0">
                <a:solidFill>
                  <a:schemeClr val="tx1">
                    <a:lumMod val="65000"/>
                    <a:lumOff val="35000"/>
                  </a:schemeClr>
                </a:solidFill>
              </a:rPr>
              <a:t>ise 1 puan verin.</a:t>
            </a:r>
          </a:p>
          <a:p>
            <a:r>
              <a:rPr lang="tr-TR" sz="2000" dirty="0">
                <a:solidFill>
                  <a:schemeClr val="tx1">
                    <a:lumMod val="65000"/>
                    <a:lumOff val="35000"/>
                  </a:schemeClr>
                </a:solidFill>
              </a:rPr>
              <a:t>Puanlarınızı not edin.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8613775" y="1030288"/>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2"/>
          <p:cNvSpPr>
            <a:spLocks/>
          </p:cNvSpPr>
          <p:nvPr/>
        </p:nvSpPr>
        <p:spPr bwMode="auto">
          <a:xfrm>
            <a:off x="9037638" y="1030288"/>
            <a:ext cx="1873250" cy="2794000"/>
          </a:xfrm>
          <a:custGeom>
            <a:avLst/>
            <a:gdLst>
              <a:gd name="T0" fmla="*/ 517 w 517"/>
              <a:gd name="T1" fmla="*/ 390 h 769"/>
              <a:gd name="T2" fmla="*/ 456 w 517"/>
              <a:gd name="T3" fmla="*/ 329 h 769"/>
              <a:gd name="T4" fmla="*/ 453 w 517"/>
              <a:gd name="T5" fmla="*/ 324 h 769"/>
              <a:gd name="T6" fmla="*/ 164 w 517"/>
              <a:gd name="T7" fmla="*/ 35 h 769"/>
              <a:gd name="T8" fmla="*/ 36 w 517"/>
              <a:gd name="T9" fmla="*/ 35 h 769"/>
              <a:gd name="T10" fmla="*/ 36 w 517"/>
              <a:gd name="T11" fmla="*/ 163 h 769"/>
              <a:gd name="T12" fmla="*/ 262 w 517"/>
              <a:gd name="T13" fmla="*/ 389 h 769"/>
              <a:gd name="T14" fmla="*/ 36 w 517"/>
              <a:gd name="T15" fmla="*/ 615 h 769"/>
              <a:gd name="T16" fmla="*/ 36 w 517"/>
              <a:gd name="T17" fmla="*/ 743 h 769"/>
              <a:gd name="T18" fmla="*/ 100 w 517"/>
              <a:gd name="T19" fmla="*/ 769 h 769"/>
              <a:gd name="T20" fmla="*/ 164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6" y="329"/>
                  <a:pt x="456" y="329"/>
                  <a:pt x="456" y="329"/>
                </a:cubicBezTo>
                <a:cubicBezTo>
                  <a:pt x="453" y="324"/>
                  <a:pt x="453" y="324"/>
                  <a:pt x="453" y="324"/>
                </a:cubicBezTo>
                <a:cubicBezTo>
                  <a:pt x="164" y="35"/>
                  <a:pt x="164" y="35"/>
                  <a:pt x="164" y="35"/>
                </a:cubicBezTo>
                <a:cubicBezTo>
                  <a:pt x="128" y="0"/>
                  <a:pt x="71" y="0"/>
                  <a:pt x="36" y="35"/>
                </a:cubicBezTo>
                <a:cubicBezTo>
                  <a:pt x="0" y="70"/>
                  <a:pt x="0" y="128"/>
                  <a:pt x="36" y="163"/>
                </a:cubicBezTo>
                <a:cubicBezTo>
                  <a:pt x="262" y="389"/>
                  <a:pt x="262" y="389"/>
                  <a:pt x="262" y="389"/>
                </a:cubicBezTo>
                <a:cubicBezTo>
                  <a:pt x="36" y="615"/>
                  <a:pt x="36" y="615"/>
                  <a:pt x="36" y="615"/>
                </a:cubicBezTo>
                <a:cubicBezTo>
                  <a:pt x="0" y="650"/>
                  <a:pt x="0" y="708"/>
                  <a:pt x="36" y="743"/>
                </a:cubicBezTo>
                <a:cubicBezTo>
                  <a:pt x="53" y="761"/>
                  <a:pt x="76" y="769"/>
                  <a:pt x="100" y="769"/>
                </a:cubicBezTo>
                <a:cubicBezTo>
                  <a:pt x="123" y="769"/>
                  <a:pt x="146" y="761"/>
                  <a:pt x="164" y="743"/>
                </a:cubicBezTo>
                <a:cubicBezTo>
                  <a:pt x="425" y="481"/>
                  <a:pt x="425" y="481"/>
                  <a:pt x="425" y="481"/>
                </a:cubicBezTo>
                <a:cubicBezTo>
                  <a:pt x="425" y="481"/>
                  <a:pt x="425" y="481"/>
                  <a:pt x="425" y="481"/>
                </a:cubicBezTo>
                <a:lnTo>
                  <a:pt x="517" y="390"/>
                </a:ln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8" name="Rectangle 13"/>
          <p:cNvSpPr>
            <a:spLocks noChangeArrowheads="1"/>
          </p:cNvSpPr>
          <p:nvPr/>
        </p:nvSpPr>
        <p:spPr bwMode="auto">
          <a:xfrm>
            <a:off x="1588" y="2124075"/>
            <a:ext cx="12199937" cy="639762"/>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4"/>
          <p:cNvSpPr>
            <a:spLocks/>
          </p:cNvSpPr>
          <p:nvPr/>
        </p:nvSpPr>
        <p:spPr bwMode="auto">
          <a:xfrm>
            <a:off x="9534525" y="1030288"/>
            <a:ext cx="1873250" cy="2794000"/>
          </a:xfrm>
          <a:custGeom>
            <a:avLst/>
            <a:gdLst>
              <a:gd name="T0" fmla="*/ 517 w 517"/>
              <a:gd name="T1" fmla="*/ 390 h 769"/>
              <a:gd name="T2" fmla="*/ 456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6" y="329"/>
                  <a:pt x="456" y="329"/>
                  <a:pt x="456"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FAB529"/>
          </a:solidFill>
          <a:ln w="1158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652463" y="2249457"/>
            <a:ext cx="5238870" cy="400110"/>
          </a:xfrm>
          <a:prstGeom prst="rect">
            <a:avLst/>
          </a:prstGeom>
          <a:noFill/>
        </p:spPr>
        <p:txBody>
          <a:bodyPr wrap="none" rtlCol="0">
            <a:spAutoFit/>
          </a:bodyPr>
          <a:lstStyle/>
          <a:p>
            <a:r>
              <a:rPr lang="tr-TR" sz="2000" b="1" dirty="0">
                <a:solidFill>
                  <a:schemeClr val="bg1"/>
                </a:solidFill>
              </a:rPr>
              <a:t>Kişisel temizlik için neleri, ne kadar yapıyorsun?</a:t>
            </a:r>
          </a:p>
        </p:txBody>
      </p:sp>
    </p:spTree>
    <p:extLst>
      <p:ext uri="{BB962C8B-B14F-4D97-AF65-F5344CB8AC3E}">
        <p14:creationId xmlns:p14="http://schemas.microsoft.com/office/powerpoint/2010/main" val="15110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098"/>
                                        </p:tgtEl>
                                        <p:attrNameLst>
                                          <p:attrName>style.visibility</p:attrName>
                                        </p:attrNameLst>
                                      </p:cBhvr>
                                      <p:to>
                                        <p:strVal val="visible"/>
                                      </p:to>
                                    </p:set>
                                    <p:anim calcmode="lin" valueType="num">
                                      <p:cBhvr additive="base">
                                        <p:cTn id="11" dur="250" fill="hold"/>
                                        <p:tgtEl>
                                          <p:spTgt spid="2098"/>
                                        </p:tgtEl>
                                        <p:attrNameLst>
                                          <p:attrName>ppt_x</p:attrName>
                                        </p:attrNameLst>
                                      </p:cBhvr>
                                      <p:tavLst>
                                        <p:tav tm="0">
                                          <p:val>
                                            <p:strVal val="0-#ppt_w/2"/>
                                          </p:val>
                                        </p:tav>
                                        <p:tav tm="100000">
                                          <p:val>
                                            <p:strVal val="#ppt_x"/>
                                          </p:val>
                                        </p:tav>
                                      </p:tavLst>
                                    </p:anim>
                                    <p:anim calcmode="lin" valueType="num">
                                      <p:cBhvr additive="base">
                                        <p:cTn id="12" dur="250" fill="hold"/>
                                        <p:tgtEl>
                                          <p:spTgt spid="209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250"/>
                                        <p:tgtEl>
                                          <p:spTgt spid="9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099"/>
                                        </p:tgtEl>
                                        <p:attrNameLst>
                                          <p:attrName>style.visibility</p:attrName>
                                        </p:attrNameLst>
                                      </p:cBhvr>
                                      <p:to>
                                        <p:strVal val="visible"/>
                                      </p:to>
                                    </p:set>
                                    <p:animEffect transition="in" filter="fade">
                                      <p:cBhvr>
                                        <p:cTn id="20" dur="250"/>
                                        <p:tgtEl>
                                          <p:spTgt spid="20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97"/>
                                        </p:tgtEl>
                                        <p:attrNameLst>
                                          <p:attrName>style.visibility</p:attrName>
                                        </p:attrNameLst>
                                      </p:cBhvr>
                                      <p:to>
                                        <p:strVal val="visible"/>
                                      </p:to>
                                    </p:set>
                                    <p:animEffect transition="in" filter="fade">
                                      <p:cBhvr>
                                        <p:cTn id="23" dur="250"/>
                                        <p:tgtEl>
                                          <p:spTgt spid="20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93"/>
                                        </p:tgtEl>
                                        <p:attrNameLst>
                                          <p:attrName>style.visibility</p:attrName>
                                        </p:attrNameLst>
                                      </p:cBhvr>
                                      <p:to>
                                        <p:strVal val="visible"/>
                                      </p:to>
                                    </p:set>
                                    <p:animEffect transition="in" filter="fade">
                                      <p:cBhvr>
                                        <p:cTn id="26" dur="250"/>
                                        <p:tgtEl>
                                          <p:spTgt spid="209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111"/>
                                        </p:tgtEl>
                                        <p:attrNameLst>
                                          <p:attrName>style.visibility</p:attrName>
                                        </p:attrNameLst>
                                      </p:cBhvr>
                                      <p:to>
                                        <p:strVal val="visible"/>
                                      </p:to>
                                    </p:set>
                                    <p:animEffect transition="in" filter="fade">
                                      <p:cBhvr>
                                        <p:cTn id="30"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2097" grpId="0" animBg="1"/>
      <p:bldP spid="2098" grpId="0" animBg="1"/>
      <p:bldP spid="2099" grpId="0" animBg="1"/>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1</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905335" cy="584775"/>
          </a:xfrm>
          <a:prstGeom prst="rect">
            <a:avLst/>
          </a:prstGeom>
          <a:noFill/>
        </p:spPr>
        <p:txBody>
          <a:bodyPr wrap="none" rtlCol="0">
            <a:spAutoFit/>
          </a:bodyPr>
          <a:lstStyle/>
          <a:p>
            <a:r>
              <a:rPr lang="tr-TR" sz="3200" b="1" dirty="0">
                <a:solidFill>
                  <a:srgbClr val="231F20"/>
                </a:solidFill>
              </a:rPr>
              <a:t>Güne yüzümü yıkayarak başlarım.</a:t>
            </a:r>
          </a:p>
        </p:txBody>
      </p:sp>
      <p:grpSp>
        <p:nvGrpSpPr>
          <p:cNvPr id="68" name="Grup 67"/>
          <p:cNvGrpSpPr/>
          <p:nvPr/>
        </p:nvGrpSpPr>
        <p:grpSpPr>
          <a:xfrm>
            <a:off x="1385095"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470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250"/>
                                        <p:tgtEl>
                                          <p:spTgt spid="6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93"/>
                                        </p:tgtEl>
                                        <p:attrNameLst>
                                          <p:attrName>style.visibility</p:attrName>
                                        </p:attrNameLst>
                                      </p:cBhvr>
                                      <p:to>
                                        <p:strVal val="visible"/>
                                      </p:to>
                                    </p:set>
                                    <p:animEffect transition="in" filter="fade">
                                      <p:cBhvr>
                                        <p:cTn id="23" dur="250"/>
                                        <p:tgtEl>
                                          <p:spTgt spid="209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2</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8644289" cy="584775"/>
          </a:xfrm>
          <a:prstGeom prst="rect">
            <a:avLst/>
          </a:prstGeom>
          <a:noFill/>
        </p:spPr>
        <p:txBody>
          <a:bodyPr wrap="none" rtlCol="0">
            <a:spAutoFit/>
          </a:bodyPr>
          <a:lstStyle/>
          <a:p>
            <a:r>
              <a:rPr lang="tr-TR" sz="3200" b="1" dirty="0">
                <a:solidFill>
                  <a:srgbClr val="231F20"/>
                </a:solidFill>
              </a:rPr>
              <a:t>Her sabah ve akşam kesinlikle dişlerimi fırçalarım.</a:t>
            </a:r>
          </a:p>
        </p:txBody>
      </p:sp>
      <p:grpSp>
        <p:nvGrpSpPr>
          <p:cNvPr id="68" name="Grup 67"/>
          <p:cNvGrpSpPr/>
          <p:nvPr/>
        </p:nvGrpSpPr>
        <p:grpSpPr>
          <a:xfrm>
            <a:off x="1905928"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6875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Dikdörtgen 73"/>
          <p:cNvSpPr/>
          <p:nvPr/>
        </p:nvSpPr>
        <p:spPr>
          <a:xfrm>
            <a:off x="589037" y="341315"/>
            <a:ext cx="4219425" cy="830997"/>
          </a:xfrm>
          <a:prstGeom prst="rect">
            <a:avLst/>
          </a:prstGeom>
        </p:spPr>
        <p:txBody>
          <a:bodyPr wrap="none">
            <a:spAutoFit/>
          </a:bodyPr>
          <a:lstStyle/>
          <a:p>
            <a:pPr lvl="0"/>
            <a:r>
              <a:rPr lang="tr-TR" sz="4800" b="1" dirty="0">
                <a:solidFill>
                  <a:srgbClr val="11A74F"/>
                </a:solidFill>
              </a:rPr>
              <a:t>SUNUM İÇERİĞİ</a:t>
            </a:r>
          </a:p>
        </p:txBody>
      </p:sp>
      <p:pic>
        <p:nvPicPr>
          <p:cNvPr id="75" name="Resim 74"/>
          <p:cNvPicPr>
            <a:picLocks noChangeAspect="1"/>
          </p:cNvPicPr>
          <p:nvPr/>
        </p:nvPicPr>
        <p:blipFill>
          <a:blip r:embed="rId3"/>
          <a:stretch>
            <a:fillRect/>
          </a:stretch>
        </p:blipFill>
        <p:spPr>
          <a:xfrm>
            <a:off x="0" y="413688"/>
            <a:ext cx="348750" cy="686250"/>
          </a:xfrm>
          <a:prstGeom prst="rect">
            <a:avLst/>
          </a:prstGeom>
        </p:spPr>
      </p:pic>
      <p:sp>
        <p:nvSpPr>
          <p:cNvPr id="92" name="AutoShape 16"/>
          <p:cNvSpPr>
            <a:spLocks noChangeAspect="1" noChangeArrowheads="1" noTextEdit="1"/>
          </p:cNvSpPr>
          <p:nvPr/>
        </p:nvSpPr>
        <p:spPr bwMode="auto">
          <a:xfrm>
            <a:off x="696913" y="1231900"/>
            <a:ext cx="257175"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Line 18"/>
          <p:cNvSpPr>
            <a:spLocks noChangeShapeType="1"/>
          </p:cNvSpPr>
          <p:nvPr/>
        </p:nvSpPr>
        <p:spPr bwMode="auto">
          <a:xfrm>
            <a:off x="825501" y="1313672"/>
            <a:ext cx="0" cy="3331701"/>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04" name="Grup 103"/>
          <p:cNvGrpSpPr/>
          <p:nvPr/>
        </p:nvGrpSpPr>
        <p:grpSpPr>
          <a:xfrm>
            <a:off x="723901" y="1422911"/>
            <a:ext cx="203200" cy="3070708"/>
            <a:chOff x="723901" y="1270588"/>
            <a:chExt cx="203200" cy="3070708"/>
          </a:xfrm>
        </p:grpSpPr>
        <p:sp>
          <p:nvSpPr>
            <p:cNvPr id="94" name="Oval 19"/>
            <p:cNvSpPr>
              <a:spLocks noChangeArrowheads="1"/>
            </p:cNvSpPr>
            <p:nvPr/>
          </p:nvSpPr>
          <p:spPr bwMode="auto">
            <a:xfrm>
              <a:off x="723901" y="127058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5" name="Oval 20"/>
            <p:cNvSpPr>
              <a:spLocks noChangeArrowheads="1"/>
            </p:cNvSpPr>
            <p:nvPr/>
          </p:nvSpPr>
          <p:spPr bwMode="auto">
            <a:xfrm>
              <a:off x="723901" y="1672504"/>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6" name="Oval 21"/>
            <p:cNvSpPr>
              <a:spLocks noChangeArrowheads="1"/>
            </p:cNvSpPr>
            <p:nvPr/>
          </p:nvSpPr>
          <p:spPr bwMode="auto">
            <a:xfrm>
              <a:off x="723901" y="2106782"/>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7" name="Oval 22"/>
            <p:cNvSpPr>
              <a:spLocks noChangeArrowheads="1"/>
            </p:cNvSpPr>
            <p:nvPr/>
          </p:nvSpPr>
          <p:spPr bwMode="auto">
            <a:xfrm>
              <a:off x="723901" y="251812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8" name="Oval 23"/>
            <p:cNvSpPr>
              <a:spLocks noChangeArrowheads="1"/>
            </p:cNvSpPr>
            <p:nvPr/>
          </p:nvSpPr>
          <p:spPr bwMode="auto">
            <a:xfrm>
              <a:off x="723901" y="2924904"/>
              <a:ext cx="203200" cy="196850"/>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9" name="Oval 24"/>
            <p:cNvSpPr>
              <a:spLocks noChangeArrowheads="1"/>
            </p:cNvSpPr>
            <p:nvPr/>
          </p:nvSpPr>
          <p:spPr bwMode="auto">
            <a:xfrm>
              <a:off x="723901" y="332682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0" name="Oval 25"/>
            <p:cNvSpPr>
              <a:spLocks noChangeArrowheads="1"/>
            </p:cNvSpPr>
            <p:nvPr/>
          </p:nvSpPr>
          <p:spPr bwMode="auto">
            <a:xfrm>
              <a:off x="723901" y="3753729"/>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1" name="Oval 26"/>
            <p:cNvSpPr>
              <a:spLocks noChangeArrowheads="1"/>
            </p:cNvSpPr>
            <p:nvPr/>
          </p:nvSpPr>
          <p:spPr bwMode="auto">
            <a:xfrm>
              <a:off x="723901" y="414603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103" name="Dikdörtgen 102"/>
          <p:cNvSpPr/>
          <p:nvPr/>
        </p:nvSpPr>
        <p:spPr>
          <a:xfrm>
            <a:off x="1012825" y="1229053"/>
            <a:ext cx="6096000" cy="3416320"/>
          </a:xfrm>
          <a:prstGeom prst="rect">
            <a:avLst/>
          </a:prstGeom>
        </p:spPr>
        <p:txBody>
          <a:bodyPr>
            <a:spAutoFit/>
          </a:bodyPr>
          <a:lstStyle/>
          <a:p>
            <a:pPr>
              <a:lnSpc>
                <a:spcPct val="150000"/>
              </a:lnSpc>
            </a:pPr>
            <a:r>
              <a:rPr lang="tr-TR" b="1" dirty="0">
                <a:solidFill>
                  <a:schemeClr val="tx1">
                    <a:lumMod val="65000"/>
                    <a:lumOff val="35000"/>
                  </a:schemeClr>
                </a:solidFill>
              </a:rPr>
              <a:t>Sağlıklı olmak ne demek?</a:t>
            </a:r>
          </a:p>
          <a:p>
            <a:pPr>
              <a:lnSpc>
                <a:spcPct val="150000"/>
              </a:lnSpc>
            </a:pPr>
            <a:r>
              <a:rPr lang="tr-TR" b="1" dirty="0">
                <a:solidFill>
                  <a:schemeClr val="tx1">
                    <a:lumMod val="65000"/>
                    <a:lumOff val="35000"/>
                  </a:schemeClr>
                </a:solidFill>
              </a:rPr>
              <a:t>Sağlıklı beslenme</a:t>
            </a:r>
          </a:p>
          <a:p>
            <a:pPr>
              <a:lnSpc>
                <a:spcPct val="150000"/>
              </a:lnSpc>
            </a:pPr>
            <a:r>
              <a:rPr lang="tr-TR" b="1" dirty="0">
                <a:solidFill>
                  <a:schemeClr val="tx1">
                    <a:lumMod val="65000"/>
                    <a:lumOff val="35000"/>
                  </a:schemeClr>
                </a:solidFill>
              </a:rPr>
              <a:t>Kişisel hijyen - Çevre temizliği</a:t>
            </a:r>
          </a:p>
          <a:p>
            <a:pPr>
              <a:lnSpc>
                <a:spcPct val="150000"/>
              </a:lnSpc>
            </a:pPr>
            <a:r>
              <a:rPr lang="tr-TR" b="1" dirty="0">
                <a:solidFill>
                  <a:schemeClr val="tx1">
                    <a:lumMod val="65000"/>
                    <a:lumOff val="35000"/>
                  </a:schemeClr>
                </a:solidFill>
              </a:rPr>
              <a:t>Spor ve hareketli yaşam</a:t>
            </a:r>
          </a:p>
          <a:p>
            <a:pPr>
              <a:lnSpc>
                <a:spcPct val="150000"/>
              </a:lnSpc>
            </a:pPr>
            <a:r>
              <a:rPr lang="tr-TR" b="1" dirty="0">
                <a:solidFill>
                  <a:schemeClr val="tx1">
                    <a:lumMod val="65000"/>
                    <a:lumOff val="35000"/>
                  </a:schemeClr>
                </a:solidFill>
              </a:rPr>
              <a:t>Sağlıklı uykunun önemi</a:t>
            </a:r>
          </a:p>
          <a:p>
            <a:pPr>
              <a:lnSpc>
                <a:spcPct val="150000"/>
              </a:lnSpc>
            </a:pPr>
            <a:r>
              <a:rPr lang="tr-TR" b="1" dirty="0">
                <a:solidFill>
                  <a:schemeClr val="tx1">
                    <a:lumMod val="65000"/>
                    <a:lumOff val="35000"/>
                  </a:schemeClr>
                </a:solidFill>
              </a:rPr>
              <a:t>Kıyafet seçiminin sağlıklı yaşamdaki rolü</a:t>
            </a:r>
          </a:p>
          <a:p>
            <a:pPr>
              <a:lnSpc>
                <a:spcPct val="150000"/>
              </a:lnSpc>
            </a:pPr>
            <a:r>
              <a:rPr lang="tr-TR" b="1" dirty="0">
                <a:solidFill>
                  <a:schemeClr val="tx1">
                    <a:lumMod val="65000"/>
                    <a:lumOff val="35000"/>
                  </a:schemeClr>
                </a:solidFill>
              </a:rPr>
              <a:t>Teknolojinin Yanlış Kullanımının Sağlığa Etkisi</a:t>
            </a:r>
          </a:p>
          <a:p>
            <a:pPr>
              <a:lnSpc>
                <a:spcPct val="150000"/>
              </a:lnSpc>
            </a:pPr>
            <a:r>
              <a:rPr lang="tr-TR" b="1" dirty="0">
                <a:solidFill>
                  <a:schemeClr val="tx1">
                    <a:lumMod val="65000"/>
                    <a:lumOff val="35000"/>
                  </a:schemeClr>
                </a:solidFill>
              </a:rPr>
              <a:t>Doktorunuzu Sevin</a:t>
            </a:r>
          </a:p>
        </p:txBody>
      </p:sp>
      <p:pic>
        <p:nvPicPr>
          <p:cNvPr id="2" name="Resim 1"/>
          <p:cNvPicPr>
            <a:picLocks noChangeAspect="1"/>
          </p:cNvPicPr>
          <p:nvPr/>
        </p:nvPicPr>
        <p:blipFill>
          <a:blip r:embed="rId4"/>
          <a:stretch>
            <a:fillRect/>
          </a:stretch>
        </p:blipFill>
        <p:spPr>
          <a:xfrm>
            <a:off x="7000875" y="806237"/>
            <a:ext cx="4050000" cy="3915000"/>
          </a:xfrm>
          <a:prstGeom prst="rect">
            <a:avLst/>
          </a:prstGeom>
        </p:spPr>
      </p:pic>
    </p:spTree>
    <p:extLst>
      <p:ext uri="{BB962C8B-B14F-4D97-AF65-F5344CB8AC3E}">
        <p14:creationId xmlns:p14="http://schemas.microsoft.com/office/powerpoint/2010/main" val="21903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50" fill="hold"/>
                                        <p:tgtEl>
                                          <p:spTgt spid="75"/>
                                        </p:tgtEl>
                                        <p:attrNameLst>
                                          <p:attrName>ppt_x</p:attrName>
                                        </p:attrNameLst>
                                      </p:cBhvr>
                                      <p:tavLst>
                                        <p:tav tm="0">
                                          <p:val>
                                            <p:strVal val="0-#ppt_w/2"/>
                                          </p:val>
                                        </p:tav>
                                        <p:tav tm="100000">
                                          <p:val>
                                            <p:strVal val="#ppt_x"/>
                                          </p:val>
                                        </p:tav>
                                      </p:tavLst>
                                    </p:anim>
                                    <p:anim calcmode="lin" valueType="num">
                                      <p:cBhvr additive="base">
                                        <p:cTn id="8" dur="25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250"/>
                                        <p:tgtEl>
                                          <p:spTgt spid="7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childTnLst>
                          </p:cTn>
                        </p:par>
                        <p:par>
                          <p:cTn id="16" fill="hold">
                            <p:stCondLst>
                              <p:cond delay="750"/>
                            </p:stCondLst>
                            <p:childTnLst>
                              <p:par>
                                <p:cTn id="17" presetID="47"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03">
                                            <p:txEl>
                                              <p:pRg st="0" end="0"/>
                                            </p:txEl>
                                          </p:spTgt>
                                        </p:tgtEl>
                                        <p:attrNameLst>
                                          <p:attrName>style.visibility</p:attrName>
                                        </p:attrNameLst>
                                      </p:cBhvr>
                                      <p:to>
                                        <p:strVal val="visible"/>
                                      </p:to>
                                    </p:set>
                                    <p:animEffect transition="in" filter="wipe(left)">
                                      <p:cBhvr>
                                        <p:cTn id="25" dur="250"/>
                                        <p:tgtEl>
                                          <p:spTgt spid="103">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3">
                                            <p:txEl>
                                              <p:pRg st="1" end="1"/>
                                            </p:txEl>
                                          </p:spTgt>
                                        </p:tgtEl>
                                        <p:attrNameLst>
                                          <p:attrName>style.visibility</p:attrName>
                                        </p:attrNameLst>
                                      </p:cBhvr>
                                      <p:to>
                                        <p:strVal val="visible"/>
                                      </p:to>
                                    </p:set>
                                    <p:animEffect transition="in" filter="wipe(left)">
                                      <p:cBhvr>
                                        <p:cTn id="29" dur="250"/>
                                        <p:tgtEl>
                                          <p:spTgt spid="103">
                                            <p:txEl>
                                              <p:pRg st="1" end="1"/>
                                            </p:txEl>
                                          </p:spTgt>
                                        </p:tgtEl>
                                      </p:cBhvr>
                                    </p:animEffect>
                                  </p:childTnLst>
                                </p:cTn>
                              </p:par>
                            </p:childTnLst>
                          </p:cTn>
                        </p:par>
                        <p:par>
                          <p:cTn id="30" fill="hold">
                            <p:stCondLst>
                              <p:cond delay="2250"/>
                            </p:stCondLst>
                            <p:childTnLst>
                              <p:par>
                                <p:cTn id="31" presetID="22" presetClass="entr" presetSubtype="8" fill="hold" grpId="0" nodeType="afterEffect">
                                  <p:stCondLst>
                                    <p:cond delay="0"/>
                                  </p:stCondLst>
                                  <p:childTnLst>
                                    <p:set>
                                      <p:cBhvr>
                                        <p:cTn id="32" dur="1" fill="hold">
                                          <p:stCondLst>
                                            <p:cond delay="0"/>
                                          </p:stCondLst>
                                        </p:cTn>
                                        <p:tgtEl>
                                          <p:spTgt spid="103">
                                            <p:txEl>
                                              <p:pRg st="2" end="2"/>
                                            </p:txEl>
                                          </p:spTgt>
                                        </p:tgtEl>
                                        <p:attrNameLst>
                                          <p:attrName>style.visibility</p:attrName>
                                        </p:attrNameLst>
                                      </p:cBhvr>
                                      <p:to>
                                        <p:strVal val="visible"/>
                                      </p:to>
                                    </p:set>
                                    <p:animEffect transition="in" filter="wipe(left)">
                                      <p:cBhvr>
                                        <p:cTn id="33" dur="250"/>
                                        <p:tgtEl>
                                          <p:spTgt spid="103">
                                            <p:txEl>
                                              <p:pRg st="2" end="2"/>
                                            </p:txEl>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03">
                                            <p:txEl>
                                              <p:pRg st="3" end="3"/>
                                            </p:txEl>
                                          </p:spTgt>
                                        </p:tgtEl>
                                        <p:attrNameLst>
                                          <p:attrName>style.visibility</p:attrName>
                                        </p:attrNameLst>
                                      </p:cBhvr>
                                      <p:to>
                                        <p:strVal val="visible"/>
                                      </p:to>
                                    </p:set>
                                    <p:animEffect transition="in" filter="wipe(left)">
                                      <p:cBhvr>
                                        <p:cTn id="37" dur="250"/>
                                        <p:tgtEl>
                                          <p:spTgt spid="103">
                                            <p:txEl>
                                              <p:pRg st="3" end="3"/>
                                            </p:txEl>
                                          </p:spTgt>
                                        </p:tgtEl>
                                      </p:cBhvr>
                                    </p:animEffect>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103">
                                            <p:txEl>
                                              <p:pRg st="4" end="4"/>
                                            </p:txEl>
                                          </p:spTgt>
                                        </p:tgtEl>
                                        <p:attrNameLst>
                                          <p:attrName>style.visibility</p:attrName>
                                        </p:attrNameLst>
                                      </p:cBhvr>
                                      <p:to>
                                        <p:strVal val="visible"/>
                                      </p:to>
                                    </p:set>
                                    <p:animEffect transition="in" filter="wipe(left)">
                                      <p:cBhvr>
                                        <p:cTn id="41" dur="250"/>
                                        <p:tgtEl>
                                          <p:spTgt spid="103">
                                            <p:txEl>
                                              <p:pRg st="4" end="4"/>
                                            </p:txEl>
                                          </p:spTgt>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03">
                                            <p:txEl>
                                              <p:pRg st="5" end="5"/>
                                            </p:txEl>
                                          </p:spTgt>
                                        </p:tgtEl>
                                        <p:attrNameLst>
                                          <p:attrName>style.visibility</p:attrName>
                                        </p:attrNameLst>
                                      </p:cBhvr>
                                      <p:to>
                                        <p:strVal val="visible"/>
                                      </p:to>
                                    </p:set>
                                    <p:animEffect transition="in" filter="wipe(left)">
                                      <p:cBhvr>
                                        <p:cTn id="45" dur="250"/>
                                        <p:tgtEl>
                                          <p:spTgt spid="103">
                                            <p:txEl>
                                              <p:pRg st="5" end="5"/>
                                            </p:txEl>
                                          </p:spTgt>
                                        </p:tgtEl>
                                      </p:cBhvr>
                                    </p:animEffect>
                                  </p:childTnLst>
                                </p:cTn>
                              </p:par>
                            </p:childTnLst>
                          </p:cTn>
                        </p:par>
                        <p:par>
                          <p:cTn id="46" fill="hold">
                            <p:stCondLst>
                              <p:cond delay="3250"/>
                            </p:stCondLst>
                            <p:childTnLst>
                              <p:par>
                                <p:cTn id="47" presetID="22" presetClass="entr" presetSubtype="8" fill="hold" grpId="0" nodeType="afterEffect">
                                  <p:stCondLst>
                                    <p:cond delay="0"/>
                                  </p:stCondLst>
                                  <p:childTnLst>
                                    <p:set>
                                      <p:cBhvr>
                                        <p:cTn id="48" dur="1" fill="hold">
                                          <p:stCondLst>
                                            <p:cond delay="0"/>
                                          </p:stCondLst>
                                        </p:cTn>
                                        <p:tgtEl>
                                          <p:spTgt spid="103">
                                            <p:txEl>
                                              <p:pRg st="6" end="6"/>
                                            </p:txEl>
                                          </p:spTgt>
                                        </p:tgtEl>
                                        <p:attrNameLst>
                                          <p:attrName>style.visibility</p:attrName>
                                        </p:attrNameLst>
                                      </p:cBhvr>
                                      <p:to>
                                        <p:strVal val="visible"/>
                                      </p:to>
                                    </p:set>
                                    <p:animEffect transition="in" filter="wipe(left)">
                                      <p:cBhvr>
                                        <p:cTn id="49" dur="250"/>
                                        <p:tgtEl>
                                          <p:spTgt spid="103">
                                            <p:txEl>
                                              <p:pRg st="6" end="6"/>
                                            </p:txEl>
                                          </p:spTgt>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103">
                                            <p:txEl>
                                              <p:pRg st="7" end="7"/>
                                            </p:txEl>
                                          </p:spTgt>
                                        </p:tgtEl>
                                        <p:attrNameLst>
                                          <p:attrName>style.visibility</p:attrName>
                                        </p:attrNameLst>
                                      </p:cBhvr>
                                      <p:to>
                                        <p:strVal val="visible"/>
                                      </p:to>
                                    </p:set>
                                    <p:animEffect transition="in" filter="wipe(left)">
                                      <p:cBhvr>
                                        <p:cTn id="53" dur="250"/>
                                        <p:tgtEl>
                                          <p:spTgt spid="103">
                                            <p:txEl>
                                              <p:pRg st="7" end="7"/>
                                            </p:txEl>
                                          </p:spTgt>
                                        </p:tgtEl>
                                      </p:cBhvr>
                                    </p:animEffect>
                                  </p:childTnLst>
                                </p:cTn>
                              </p:par>
                            </p:childTnLst>
                          </p:cTn>
                        </p:par>
                        <p:par>
                          <p:cTn id="54" fill="hold">
                            <p:stCondLst>
                              <p:cond delay="375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3" grpId="0" animBg="1"/>
      <p:bldP spid="10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3</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273051" cy="584775"/>
          </a:xfrm>
          <a:prstGeom prst="rect">
            <a:avLst/>
          </a:prstGeom>
          <a:noFill/>
        </p:spPr>
        <p:txBody>
          <a:bodyPr wrap="none" rtlCol="0">
            <a:spAutoFit/>
          </a:bodyPr>
          <a:lstStyle/>
          <a:p>
            <a:r>
              <a:rPr lang="tr-TR" sz="3200" b="1" dirty="0">
                <a:solidFill>
                  <a:srgbClr val="231F20"/>
                </a:solidFill>
              </a:rPr>
              <a:t>Eve gelince ilk iş olarak ellerimi ve ayaklarımı yıkarım.</a:t>
            </a:r>
          </a:p>
        </p:txBody>
      </p:sp>
      <p:grpSp>
        <p:nvGrpSpPr>
          <p:cNvPr id="68" name="Grup 67"/>
          <p:cNvGrpSpPr/>
          <p:nvPr/>
        </p:nvGrpSpPr>
        <p:grpSpPr>
          <a:xfrm>
            <a:off x="2406550"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70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6717673" cy="584775"/>
          </a:xfrm>
          <a:prstGeom prst="rect">
            <a:avLst/>
          </a:prstGeom>
          <a:noFill/>
        </p:spPr>
        <p:txBody>
          <a:bodyPr wrap="none" rtlCol="0">
            <a:spAutoFit/>
          </a:bodyPr>
          <a:lstStyle/>
          <a:p>
            <a:r>
              <a:rPr lang="tr-TR" sz="3200" b="1" dirty="0">
                <a:solidFill>
                  <a:srgbClr val="231F20"/>
                </a:solidFill>
              </a:rPr>
              <a:t>Düzenli olarak tırnaklarımı temizlerim.</a:t>
            </a:r>
          </a:p>
        </p:txBody>
      </p:sp>
      <p:grpSp>
        <p:nvGrpSpPr>
          <p:cNvPr id="68" name="Grup 67"/>
          <p:cNvGrpSpPr/>
          <p:nvPr/>
        </p:nvGrpSpPr>
        <p:grpSpPr>
          <a:xfrm>
            <a:off x="2916646"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7265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5</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423408" cy="584775"/>
          </a:xfrm>
          <a:prstGeom prst="rect">
            <a:avLst/>
          </a:prstGeom>
          <a:noFill/>
        </p:spPr>
        <p:txBody>
          <a:bodyPr wrap="none" rtlCol="0">
            <a:spAutoFit/>
          </a:bodyPr>
          <a:lstStyle/>
          <a:p>
            <a:r>
              <a:rPr lang="tr-TR" sz="3200" b="1" dirty="0">
                <a:solidFill>
                  <a:srgbClr val="231F20"/>
                </a:solidFill>
              </a:rPr>
              <a:t>Gerekli sıklıkta banyo yaparım.</a:t>
            </a:r>
          </a:p>
        </p:txBody>
      </p:sp>
      <p:grpSp>
        <p:nvGrpSpPr>
          <p:cNvPr id="68" name="Grup 67"/>
          <p:cNvGrpSpPr/>
          <p:nvPr/>
        </p:nvGrpSpPr>
        <p:grpSpPr>
          <a:xfrm>
            <a:off x="3429453"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4620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6</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5716373" cy="584775"/>
          </a:xfrm>
          <a:prstGeom prst="rect">
            <a:avLst/>
          </a:prstGeom>
          <a:noFill/>
        </p:spPr>
        <p:txBody>
          <a:bodyPr wrap="none" rtlCol="0">
            <a:spAutoFit/>
          </a:bodyPr>
          <a:lstStyle/>
          <a:p>
            <a:r>
              <a:rPr lang="tr-TR" sz="3200" b="1" dirty="0">
                <a:solidFill>
                  <a:srgbClr val="231F20"/>
                </a:solidFill>
              </a:rPr>
              <a:t>Tarağımı yalnızca ben kullanırım.</a:t>
            </a:r>
          </a:p>
        </p:txBody>
      </p:sp>
      <p:grpSp>
        <p:nvGrpSpPr>
          <p:cNvPr id="68" name="Grup 67"/>
          <p:cNvGrpSpPr/>
          <p:nvPr/>
        </p:nvGrpSpPr>
        <p:grpSpPr>
          <a:xfrm>
            <a:off x="3942557"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3980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7</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8338116" cy="584775"/>
          </a:xfrm>
          <a:prstGeom prst="rect">
            <a:avLst/>
          </a:prstGeom>
          <a:noFill/>
        </p:spPr>
        <p:txBody>
          <a:bodyPr wrap="none" rtlCol="0">
            <a:spAutoFit/>
          </a:bodyPr>
          <a:lstStyle/>
          <a:p>
            <a:r>
              <a:rPr lang="tr-TR" sz="3200" b="1" dirty="0">
                <a:solidFill>
                  <a:srgbClr val="231F20"/>
                </a:solidFill>
              </a:rPr>
              <a:t>Bulaşıcı hastalığı olan insanlarla temas kurmam.</a:t>
            </a:r>
          </a:p>
        </p:txBody>
      </p:sp>
      <p:grpSp>
        <p:nvGrpSpPr>
          <p:cNvPr id="68" name="Grup 67"/>
          <p:cNvGrpSpPr/>
          <p:nvPr/>
        </p:nvGrpSpPr>
        <p:grpSpPr>
          <a:xfrm>
            <a:off x="4451803"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062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8</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7082195" cy="584775"/>
          </a:xfrm>
          <a:prstGeom prst="rect">
            <a:avLst/>
          </a:prstGeom>
          <a:noFill/>
        </p:spPr>
        <p:txBody>
          <a:bodyPr wrap="none" rtlCol="0">
            <a:spAutoFit/>
          </a:bodyPr>
          <a:lstStyle/>
          <a:p>
            <a:r>
              <a:rPr lang="tr-TR" sz="3200" b="1" dirty="0">
                <a:solidFill>
                  <a:srgbClr val="231F20"/>
                </a:solidFill>
              </a:rPr>
              <a:t>Odamda veya yatağımda yemek yemem.</a:t>
            </a:r>
          </a:p>
        </p:txBody>
      </p:sp>
      <p:grpSp>
        <p:nvGrpSpPr>
          <p:cNvPr id="68" name="Grup 67"/>
          <p:cNvGrpSpPr/>
          <p:nvPr/>
        </p:nvGrpSpPr>
        <p:grpSpPr>
          <a:xfrm>
            <a:off x="4964906"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6051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81550"/>
            <a:ext cx="652743" cy="1200329"/>
          </a:xfrm>
          <a:prstGeom prst="rect">
            <a:avLst/>
          </a:prstGeom>
          <a:noFill/>
        </p:spPr>
        <p:txBody>
          <a:bodyPr wrap="none" rtlCol="0">
            <a:spAutoFit/>
          </a:bodyPr>
          <a:lstStyle/>
          <a:p>
            <a:pPr algn="r"/>
            <a:r>
              <a:rPr lang="tr-TR" sz="7200" b="1" dirty="0">
                <a:solidFill>
                  <a:srgbClr val="FAB529"/>
                </a:solidFill>
              </a:rPr>
              <a:t>9</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630970" cy="1077218"/>
          </a:xfrm>
          <a:prstGeom prst="rect">
            <a:avLst/>
          </a:prstGeom>
          <a:noFill/>
        </p:spPr>
        <p:txBody>
          <a:bodyPr wrap="none" rtlCol="0">
            <a:spAutoFit/>
          </a:bodyPr>
          <a:lstStyle/>
          <a:p>
            <a:r>
              <a:rPr lang="tr-TR" sz="3200" b="1" dirty="0">
                <a:solidFill>
                  <a:srgbClr val="231F20"/>
                </a:solidFill>
              </a:rPr>
              <a:t>Tuvaletlerin temiz olmasına dikkat ederim, kullandıktan</a:t>
            </a:r>
          </a:p>
          <a:p>
            <a:r>
              <a:rPr lang="tr-TR" sz="3200" b="1" dirty="0">
                <a:solidFill>
                  <a:srgbClr val="231F20"/>
                </a:solidFill>
              </a:rPr>
              <a:t>sonra tuvaleti temiz bırakırım.</a:t>
            </a:r>
          </a:p>
        </p:txBody>
      </p:sp>
      <p:grpSp>
        <p:nvGrpSpPr>
          <p:cNvPr id="68" name="Grup 67"/>
          <p:cNvGrpSpPr/>
          <p:nvPr/>
        </p:nvGrpSpPr>
        <p:grpSpPr>
          <a:xfrm>
            <a:off x="547608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41311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10</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10308591" cy="584775"/>
          </a:xfrm>
          <a:prstGeom prst="rect">
            <a:avLst/>
          </a:prstGeom>
          <a:noFill/>
        </p:spPr>
        <p:txBody>
          <a:bodyPr wrap="none" rtlCol="0">
            <a:spAutoFit/>
          </a:bodyPr>
          <a:lstStyle/>
          <a:p>
            <a:r>
              <a:rPr lang="tr-TR" sz="3200" b="1" dirty="0">
                <a:solidFill>
                  <a:srgbClr val="231F20"/>
                </a:solidFill>
              </a:rPr>
              <a:t>Tırnak makasını kullandıktan sonra ortalık yerden kaldırırım.</a:t>
            </a:r>
          </a:p>
        </p:txBody>
      </p:sp>
      <p:grpSp>
        <p:nvGrpSpPr>
          <p:cNvPr id="68" name="Grup 67"/>
          <p:cNvGrpSpPr/>
          <p:nvPr/>
        </p:nvGrpSpPr>
        <p:grpSpPr>
          <a:xfrm>
            <a:off x="5986959"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226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11</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7999498" cy="584775"/>
          </a:xfrm>
          <a:prstGeom prst="rect">
            <a:avLst/>
          </a:prstGeom>
          <a:noFill/>
        </p:spPr>
        <p:txBody>
          <a:bodyPr wrap="none" rtlCol="0">
            <a:spAutoFit/>
          </a:bodyPr>
          <a:lstStyle/>
          <a:p>
            <a:r>
              <a:rPr lang="tr-TR" sz="3200" b="1" dirty="0">
                <a:solidFill>
                  <a:srgbClr val="231F20"/>
                </a:solidFill>
              </a:rPr>
              <a:t>Yemek yedikten sonra elimi ve ağzımı yıkarım.</a:t>
            </a:r>
          </a:p>
        </p:txBody>
      </p:sp>
      <p:grpSp>
        <p:nvGrpSpPr>
          <p:cNvPr id="68" name="Grup 67"/>
          <p:cNvGrpSpPr/>
          <p:nvPr/>
        </p:nvGrpSpPr>
        <p:grpSpPr>
          <a:xfrm>
            <a:off x="647303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0533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12</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453614" cy="1077218"/>
          </a:xfrm>
          <a:prstGeom prst="rect">
            <a:avLst/>
          </a:prstGeom>
          <a:noFill/>
        </p:spPr>
        <p:txBody>
          <a:bodyPr wrap="none" rtlCol="0">
            <a:spAutoFit/>
          </a:bodyPr>
          <a:lstStyle/>
          <a:p>
            <a:r>
              <a:rPr lang="tr-TR" sz="3200" b="1" dirty="0">
                <a:solidFill>
                  <a:srgbClr val="231F20"/>
                </a:solidFill>
              </a:rPr>
              <a:t>Lokantada yemek yiyeceksem çatalı ve kaşığı kesinlikle</a:t>
            </a:r>
          </a:p>
          <a:p>
            <a:r>
              <a:rPr lang="tr-TR" sz="3200" b="1" dirty="0">
                <a:solidFill>
                  <a:srgbClr val="231F20"/>
                </a:solidFill>
              </a:rPr>
              <a:t>temizlerim.</a:t>
            </a:r>
          </a:p>
        </p:txBody>
      </p:sp>
      <p:grpSp>
        <p:nvGrpSpPr>
          <p:cNvPr id="68" name="Grup 67"/>
          <p:cNvGrpSpPr/>
          <p:nvPr/>
        </p:nvGrpSpPr>
        <p:grpSpPr>
          <a:xfrm>
            <a:off x="6994339"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831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 name="Metin kutusu 2110"/>
          <p:cNvSpPr txBox="1"/>
          <p:nvPr/>
        </p:nvSpPr>
        <p:spPr>
          <a:xfrm>
            <a:off x="646664" y="1331958"/>
            <a:ext cx="4386730" cy="646331"/>
          </a:xfrm>
          <a:prstGeom prst="rect">
            <a:avLst/>
          </a:prstGeom>
          <a:noFill/>
        </p:spPr>
        <p:txBody>
          <a:bodyPr wrap="square" rtlCol="0">
            <a:spAutoFit/>
          </a:bodyPr>
          <a:lstStyle/>
          <a:p>
            <a:r>
              <a:rPr lang="tr-TR" dirty="0">
                <a:solidFill>
                  <a:schemeClr val="tx1">
                    <a:lumMod val="65000"/>
                    <a:lumOff val="35000"/>
                  </a:schemeClr>
                </a:solidFill>
              </a:rPr>
              <a:t>Sağlıklı olmak demek vücudun</a:t>
            </a:r>
          </a:p>
          <a:p>
            <a:r>
              <a:rPr lang="tr-TR" dirty="0">
                <a:solidFill>
                  <a:schemeClr val="tx1">
                    <a:lumMod val="65000"/>
                    <a:lumOff val="35000"/>
                  </a:schemeClr>
                </a:solidFill>
              </a:rPr>
              <a:t>doğal dengesini korumak demektir.</a:t>
            </a:r>
          </a:p>
        </p:txBody>
      </p:sp>
      <p:sp>
        <p:nvSpPr>
          <p:cNvPr id="78" name="Metin kutusu 77"/>
          <p:cNvSpPr txBox="1"/>
          <p:nvPr/>
        </p:nvSpPr>
        <p:spPr>
          <a:xfrm>
            <a:off x="646664" y="4152616"/>
            <a:ext cx="4726472" cy="707886"/>
          </a:xfrm>
          <a:prstGeom prst="rect">
            <a:avLst/>
          </a:prstGeom>
          <a:noFill/>
        </p:spPr>
        <p:txBody>
          <a:bodyPr wrap="square" rtlCol="0">
            <a:spAutoFit/>
          </a:bodyPr>
          <a:lstStyle/>
          <a:p>
            <a:r>
              <a:rPr lang="tr-TR" sz="2000" b="1" dirty="0">
                <a:solidFill>
                  <a:srgbClr val="E61F4F"/>
                </a:solidFill>
              </a:rPr>
              <a:t>Haydi o zaman!</a:t>
            </a:r>
          </a:p>
          <a:p>
            <a:r>
              <a:rPr lang="tr-TR" sz="2000" b="1" dirty="0">
                <a:solidFill>
                  <a:srgbClr val="11A74F"/>
                </a:solidFill>
              </a:rPr>
              <a:t>Öğrenmeye başlıyoruz!</a:t>
            </a:r>
          </a:p>
        </p:txBody>
      </p:sp>
      <p:sp>
        <p:nvSpPr>
          <p:cNvPr id="5" name="Oval 5"/>
          <p:cNvSpPr>
            <a:spLocks noChangeArrowheads="1"/>
          </p:cNvSpPr>
          <p:nvPr/>
        </p:nvSpPr>
        <p:spPr bwMode="auto">
          <a:xfrm>
            <a:off x="7272338" y="89058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val 6"/>
          <p:cNvSpPr>
            <a:spLocks noChangeArrowheads="1"/>
          </p:cNvSpPr>
          <p:nvPr/>
        </p:nvSpPr>
        <p:spPr bwMode="auto">
          <a:xfrm>
            <a:off x="7685088" y="1303338"/>
            <a:ext cx="3194050" cy="3195637"/>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77" name="Metin kutusu 76"/>
          <p:cNvSpPr txBox="1"/>
          <p:nvPr/>
        </p:nvSpPr>
        <p:spPr>
          <a:xfrm>
            <a:off x="646663" y="554493"/>
            <a:ext cx="5393409" cy="646331"/>
          </a:xfrm>
          <a:prstGeom prst="rect">
            <a:avLst/>
          </a:prstGeom>
          <a:noFill/>
        </p:spPr>
        <p:txBody>
          <a:bodyPr wrap="square" rtlCol="0">
            <a:spAutoFit/>
          </a:bodyPr>
          <a:lstStyle/>
          <a:p>
            <a:r>
              <a:rPr lang="tr-TR" sz="3600" b="1" dirty="0">
                <a:solidFill>
                  <a:srgbClr val="E61F4F"/>
                </a:solidFill>
              </a:rPr>
              <a:t>Sağlıklı Olmak Ne Demek?</a:t>
            </a:r>
            <a:endParaRPr lang="tr-TR" sz="3600" b="1" dirty="0">
              <a:solidFill>
                <a:srgbClr val="11A74F"/>
              </a:solidFill>
            </a:endParaRPr>
          </a:p>
        </p:txBody>
      </p:sp>
      <p:sp>
        <p:nvSpPr>
          <p:cNvPr id="2" name="Dikdörtgen 1"/>
          <p:cNvSpPr/>
          <p:nvPr/>
        </p:nvSpPr>
        <p:spPr>
          <a:xfrm>
            <a:off x="646663" y="2075338"/>
            <a:ext cx="6096000" cy="923330"/>
          </a:xfrm>
          <a:prstGeom prst="rect">
            <a:avLst/>
          </a:prstGeom>
        </p:spPr>
        <p:txBody>
          <a:bodyPr>
            <a:spAutoFit/>
          </a:bodyPr>
          <a:lstStyle/>
          <a:p>
            <a:r>
              <a:rPr lang="tr-TR" dirty="0">
                <a:solidFill>
                  <a:schemeClr val="tx1">
                    <a:lumMod val="65000"/>
                    <a:lumOff val="35000"/>
                  </a:schemeClr>
                </a:solidFill>
              </a:rPr>
              <a:t>Vücudumuzun dengesini korumak içinse,</a:t>
            </a:r>
          </a:p>
          <a:p>
            <a:r>
              <a:rPr lang="tr-TR" dirty="0">
                <a:solidFill>
                  <a:schemeClr val="tx1">
                    <a:lumMod val="65000"/>
                    <a:lumOff val="35000"/>
                  </a:schemeClr>
                </a:solidFill>
              </a:rPr>
              <a:t>ihtiyacı olan dikkati ve bakımı </a:t>
            </a:r>
          </a:p>
          <a:p>
            <a:r>
              <a:rPr lang="tr-TR" dirty="0">
                <a:solidFill>
                  <a:schemeClr val="tx1">
                    <a:lumMod val="65000"/>
                    <a:lumOff val="35000"/>
                  </a:schemeClr>
                </a:solidFill>
              </a:rPr>
              <a:t>sağlamamız gerekir. </a:t>
            </a:r>
          </a:p>
        </p:txBody>
      </p:sp>
      <p:sp>
        <p:nvSpPr>
          <p:cNvPr id="3" name="Dikdörtgen 2"/>
          <p:cNvSpPr/>
          <p:nvPr/>
        </p:nvSpPr>
        <p:spPr>
          <a:xfrm>
            <a:off x="646663" y="3093918"/>
            <a:ext cx="6096000" cy="923330"/>
          </a:xfrm>
          <a:prstGeom prst="rect">
            <a:avLst/>
          </a:prstGeom>
        </p:spPr>
        <p:txBody>
          <a:bodyPr>
            <a:spAutoFit/>
          </a:bodyPr>
          <a:lstStyle/>
          <a:p>
            <a:r>
              <a:rPr lang="tr-TR" dirty="0">
                <a:solidFill>
                  <a:schemeClr val="tx1">
                    <a:lumMod val="65000"/>
                    <a:lumOff val="35000"/>
                  </a:schemeClr>
                </a:solidFill>
              </a:rPr>
              <a:t>Peki vücudumuzun hastalıklarla savaşması</a:t>
            </a:r>
          </a:p>
          <a:p>
            <a:r>
              <a:rPr lang="tr-TR" dirty="0">
                <a:solidFill>
                  <a:schemeClr val="tx1">
                    <a:lumMod val="65000"/>
                    <a:lumOff val="35000"/>
                  </a:schemeClr>
                </a:solidFill>
              </a:rPr>
              <a:t>ve daha güçlü olması için ona</a:t>
            </a:r>
          </a:p>
          <a:p>
            <a:r>
              <a:rPr lang="tr-TR" dirty="0">
                <a:solidFill>
                  <a:schemeClr val="tx1">
                    <a:lumMod val="65000"/>
                    <a:lumOff val="35000"/>
                  </a:schemeClr>
                </a:solidFill>
              </a:rPr>
              <a:t>nasıl yardımcı olabiliriz?</a:t>
            </a:r>
          </a:p>
        </p:txBody>
      </p:sp>
    </p:spTree>
    <p:extLst>
      <p:ext uri="{BB962C8B-B14F-4D97-AF65-F5344CB8AC3E}">
        <p14:creationId xmlns:p14="http://schemas.microsoft.com/office/powerpoint/2010/main" val="25312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250"/>
                                        <p:tgtEl>
                                          <p:spTgt spid="7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250"/>
                                        <p:tgtEl>
                                          <p:spTgt spid="7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 grpId="0"/>
      <p:bldP spid="78" grpId="0"/>
      <p:bldP spid="5" grpId="0" animBg="1"/>
      <p:bldP spid="6" grpId="0" animBg="1"/>
      <p:bldP spid="77"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13</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400907" cy="584775"/>
          </a:xfrm>
          <a:prstGeom prst="rect">
            <a:avLst/>
          </a:prstGeom>
          <a:noFill/>
        </p:spPr>
        <p:txBody>
          <a:bodyPr wrap="none" rtlCol="0">
            <a:spAutoFit/>
          </a:bodyPr>
          <a:lstStyle/>
          <a:p>
            <a:r>
              <a:rPr lang="tr-TR" sz="3200" b="1" dirty="0">
                <a:solidFill>
                  <a:srgbClr val="231F20"/>
                </a:solidFill>
              </a:rPr>
              <a:t>Genel vücut temizliğim konusunda hassas davranırım. </a:t>
            </a:r>
          </a:p>
        </p:txBody>
      </p:sp>
      <p:grpSp>
        <p:nvGrpSpPr>
          <p:cNvPr id="68" name="Grup 67"/>
          <p:cNvGrpSpPr/>
          <p:nvPr/>
        </p:nvGrpSpPr>
        <p:grpSpPr>
          <a:xfrm>
            <a:off x="7496968"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4785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6264022" cy="584775"/>
          </a:xfrm>
          <a:prstGeom prst="rect">
            <a:avLst/>
          </a:prstGeom>
          <a:noFill/>
        </p:spPr>
        <p:txBody>
          <a:bodyPr wrap="none" rtlCol="0">
            <a:spAutoFit/>
          </a:bodyPr>
          <a:lstStyle/>
          <a:p>
            <a:r>
              <a:rPr lang="tr-TR" sz="3200" b="1" dirty="0">
                <a:solidFill>
                  <a:srgbClr val="231F20"/>
                </a:solidFill>
              </a:rPr>
              <a:t>Evin çöpünü günlük olarak dökerim.</a:t>
            </a:r>
          </a:p>
        </p:txBody>
      </p:sp>
      <p:grpSp>
        <p:nvGrpSpPr>
          <p:cNvPr id="68" name="Grup 67"/>
          <p:cNvGrpSpPr/>
          <p:nvPr/>
        </p:nvGrpSpPr>
        <p:grpSpPr>
          <a:xfrm>
            <a:off x="8007351"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97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84385" y="581550"/>
            <a:ext cx="1120821" cy="1200329"/>
          </a:xfrm>
          <a:prstGeom prst="rect">
            <a:avLst/>
          </a:prstGeom>
          <a:noFill/>
        </p:spPr>
        <p:txBody>
          <a:bodyPr wrap="none" rtlCol="0">
            <a:spAutoFit/>
          </a:bodyPr>
          <a:lstStyle/>
          <a:p>
            <a:pPr algn="r"/>
            <a:r>
              <a:rPr lang="tr-TR" sz="7200" b="1" dirty="0">
                <a:solidFill>
                  <a:srgbClr val="FAB529"/>
                </a:solidFill>
              </a:rPr>
              <a:t>14</a:t>
            </a:r>
          </a:p>
        </p:txBody>
      </p:sp>
      <p:sp>
        <p:nvSpPr>
          <p:cNvPr id="2111" name="Metin kutusu 2110"/>
          <p:cNvSpPr txBox="1"/>
          <p:nvPr/>
        </p:nvSpPr>
        <p:spPr>
          <a:xfrm>
            <a:off x="1376362" y="2028199"/>
            <a:ext cx="2047676" cy="1015663"/>
          </a:xfrm>
          <a:prstGeom prst="rect">
            <a:avLst/>
          </a:prstGeom>
          <a:noFill/>
        </p:spPr>
        <p:txBody>
          <a:bodyPr wrap="none" rtlCol="0">
            <a:spAutoFit/>
          </a:bodyPr>
          <a:lstStyle/>
          <a:p>
            <a:pPr marL="457200" indent="-457200">
              <a:buClr>
                <a:srgbClr val="FAB529"/>
              </a:buClr>
              <a:buAutoNum type="alphaUcParenR"/>
            </a:pPr>
            <a:r>
              <a:rPr lang="tr-TR" sz="2000" b="1" dirty="0">
                <a:solidFill>
                  <a:srgbClr val="231F20"/>
                </a:solidFill>
              </a:rPr>
              <a:t>Her Zaman</a:t>
            </a:r>
          </a:p>
          <a:p>
            <a:pPr marL="457200" indent="-457200">
              <a:buClr>
                <a:srgbClr val="FAB529"/>
              </a:buClr>
              <a:buAutoNum type="alphaUcParenR"/>
            </a:pPr>
            <a:r>
              <a:rPr lang="tr-TR" sz="2000" b="1" dirty="0">
                <a:solidFill>
                  <a:srgbClr val="231F20"/>
                </a:solidFill>
              </a:rPr>
              <a:t>Bazen</a:t>
            </a:r>
          </a:p>
          <a:p>
            <a:pPr marL="457200" indent="-457200">
              <a:buClr>
                <a:srgbClr val="FAB529"/>
              </a:buClr>
              <a:buAutoNum type="alphaUcParenR"/>
            </a:pPr>
            <a:r>
              <a:rPr lang="tr-TR" sz="2000" b="1" dirty="0">
                <a:solidFill>
                  <a:srgbClr val="231F20"/>
                </a:solidFill>
              </a:rPr>
              <a:t>Hiçbir Zaman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1"/>
          <p:cNvSpPr>
            <a:spLocks/>
          </p:cNvSpPr>
          <p:nvPr/>
        </p:nvSpPr>
        <p:spPr bwMode="auto">
          <a:xfrm>
            <a:off x="9605963" y="2527904"/>
            <a:ext cx="1873250" cy="2794000"/>
          </a:xfrm>
          <a:custGeom>
            <a:avLst/>
            <a:gdLst>
              <a:gd name="T0" fmla="*/ 517 w 517"/>
              <a:gd name="T1" fmla="*/ 390 h 769"/>
              <a:gd name="T2" fmla="*/ 455 w 517"/>
              <a:gd name="T3" fmla="*/ 329 h 769"/>
              <a:gd name="T4" fmla="*/ 452 w 517"/>
              <a:gd name="T5" fmla="*/ 324 h 769"/>
              <a:gd name="T6" fmla="*/ 163 w 517"/>
              <a:gd name="T7" fmla="*/ 35 h 769"/>
              <a:gd name="T8" fmla="*/ 35 w 517"/>
              <a:gd name="T9" fmla="*/ 35 h 769"/>
              <a:gd name="T10" fmla="*/ 35 w 517"/>
              <a:gd name="T11" fmla="*/ 163 h 769"/>
              <a:gd name="T12" fmla="*/ 261 w 517"/>
              <a:gd name="T13" fmla="*/ 389 h 769"/>
              <a:gd name="T14" fmla="*/ 35 w 517"/>
              <a:gd name="T15" fmla="*/ 615 h 769"/>
              <a:gd name="T16" fmla="*/ 35 w 517"/>
              <a:gd name="T17" fmla="*/ 743 h 769"/>
              <a:gd name="T18" fmla="*/ 99 w 517"/>
              <a:gd name="T19" fmla="*/ 769 h 769"/>
              <a:gd name="T20" fmla="*/ 163 w 517"/>
              <a:gd name="T21" fmla="*/ 743 h 769"/>
              <a:gd name="T22" fmla="*/ 425 w 517"/>
              <a:gd name="T23" fmla="*/ 481 h 769"/>
              <a:gd name="T24" fmla="*/ 425 w 517"/>
              <a:gd name="T25" fmla="*/ 481 h 769"/>
              <a:gd name="T26" fmla="*/ 517 w 517"/>
              <a:gd name="T27" fmla="*/ 39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769">
                <a:moveTo>
                  <a:pt x="517" y="390"/>
                </a:moveTo>
                <a:cubicBezTo>
                  <a:pt x="455" y="329"/>
                  <a:pt x="455" y="329"/>
                  <a:pt x="455" y="329"/>
                </a:cubicBezTo>
                <a:cubicBezTo>
                  <a:pt x="452" y="324"/>
                  <a:pt x="452" y="324"/>
                  <a:pt x="452" y="324"/>
                </a:cubicBezTo>
                <a:cubicBezTo>
                  <a:pt x="163" y="35"/>
                  <a:pt x="163" y="35"/>
                  <a:pt x="163" y="35"/>
                </a:cubicBezTo>
                <a:cubicBezTo>
                  <a:pt x="128" y="0"/>
                  <a:pt x="70" y="0"/>
                  <a:pt x="35" y="35"/>
                </a:cubicBezTo>
                <a:cubicBezTo>
                  <a:pt x="0" y="70"/>
                  <a:pt x="0" y="128"/>
                  <a:pt x="35" y="163"/>
                </a:cubicBezTo>
                <a:cubicBezTo>
                  <a:pt x="261" y="389"/>
                  <a:pt x="261" y="389"/>
                  <a:pt x="261" y="389"/>
                </a:cubicBezTo>
                <a:cubicBezTo>
                  <a:pt x="35" y="615"/>
                  <a:pt x="35" y="615"/>
                  <a:pt x="35" y="615"/>
                </a:cubicBezTo>
                <a:cubicBezTo>
                  <a:pt x="0" y="650"/>
                  <a:pt x="0" y="708"/>
                  <a:pt x="35" y="743"/>
                </a:cubicBezTo>
                <a:cubicBezTo>
                  <a:pt x="53" y="761"/>
                  <a:pt x="76" y="769"/>
                  <a:pt x="99" y="769"/>
                </a:cubicBezTo>
                <a:cubicBezTo>
                  <a:pt x="122" y="769"/>
                  <a:pt x="145" y="761"/>
                  <a:pt x="163" y="743"/>
                </a:cubicBezTo>
                <a:cubicBezTo>
                  <a:pt x="425" y="481"/>
                  <a:pt x="425" y="481"/>
                  <a:pt x="425" y="481"/>
                </a:cubicBezTo>
                <a:cubicBezTo>
                  <a:pt x="425" y="481"/>
                  <a:pt x="425" y="481"/>
                  <a:pt x="425" y="481"/>
                </a:cubicBezTo>
                <a:lnTo>
                  <a:pt x="517" y="39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Metin kutusu 80"/>
          <p:cNvSpPr txBox="1"/>
          <p:nvPr/>
        </p:nvSpPr>
        <p:spPr>
          <a:xfrm>
            <a:off x="1376362" y="889476"/>
            <a:ext cx="9719264" cy="584775"/>
          </a:xfrm>
          <a:prstGeom prst="rect">
            <a:avLst/>
          </a:prstGeom>
          <a:noFill/>
        </p:spPr>
        <p:txBody>
          <a:bodyPr wrap="none" rtlCol="0">
            <a:spAutoFit/>
          </a:bodyPr>
          <a:lstStyle/>
          <a:p>
            <a:r>
              <a:rPr lang="tr-TR" sz="3200" b="1" dirty="0">
                <a:solidFill>
                  <a:srgbClr val="231F20"/>
                </a:solidFill>
              </a:rPr>
              <a:t>Okulda masa ve sıramı, tozunu aldıktan sonra kullanırım.</a:t>
            </a:r>
          </a:p>
        </p:txBody>
      </p:sp>
      <p:grpSp>
        <p:nvGrpSpPr>
          <p:cNvPr id="68" name="Grup 67"/>
          <p:cNvGrpSpPr/>
          <p:nvPr/>
        </p:nvGrpSpPr>
        <p:grpSpPr>
          <a:xfrm>
            <a:off x="8518525" y="3810000"/>
            <a:ext cx="255587" cy="473075"/>
            <a:chOff x="1022486" y="3810000"/>
            <a:chExt cx="255587" cy="473075"/>
          </a:xfrm>
        </p:grpSpPr>
        <p:sp>
          <p:nvSpPr>
            <p:cNvPr id="6" name="Oval 5"/>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7"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 name="Grup 68"/>
          <p:cNvGrpSpPr/>
          <p:nvPr/>
        </p:nvGrpSpPr>
        <p:grpSpPr>
          <a:xfrm>
            <a:off x="1427163" y="3856038"/>
            <a:ext cx="7304087" cy="173037"/>
            <a:chOff x="1427163" y="3856038"/>
            <a:chExt cx="7304087" cy="173037"/>
          </a:xfrm>
        </p:grpSpPr>
        <p:sp>
          <p:nvSpPr>
            <p:cNvPr id="208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88"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1"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2"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0"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2"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6" name="Oval 16"/>
            <p:cNvSpPr>
              <a:spLocks noChangeArrowheads="1"/>
            </p:cNvSpPr>
            <p:nvPr/>
          </p:nvSpPr>
          <p:spPr bwMode="auto">
            <a:xfrm>
              <a:off x="6515100" y="3856038"/>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0" name="Oval 17"/>
            <p:cNvSpPr>
              <a:spLocks noChangeArrowheads="1"/>
            </p:cNvSpPr>
            <p:nvPr/>
          </p:nvSpPr>
          <p:spPr bwMode="auto">
            <a:xfrm>
              <a:off x="7029450"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4" name="Oval 18"/>
            <p:cNvSpPr>
              <a:spLocks noChangeArrowheads="1"/>
            </p:cNvSpPr>
            <p:nvPr/>
          </p:nvSpPr>
          <p:spPr bwMode="auto">
            <a:xfrm>
              <a:off x="7540625" y="3856038"/>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5" name="Oval 19"/>
            <p:cNvSpPr>
              <a:spLocks noChangeArrowheads="1"/>
            </p:cNvSpPr>
            <p:nvPr/>
          </p:nvSpPr>
          <p:spPr bwMode="auto">
            <a:xfrm>
              <a:off x="8050213"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6" name="Oval 20"/>
            <p:cNvSpPr>
              <a:spLocks noChangeArrowheads="1"/>
            </p:cNvSpPr>
            <p:nvPr/>
          </p:nvSpPr>
          <p:spPr bwMode="auto">
            <a:xfrm>
              <a:off x="8561388" y="3856038"/>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7005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2093" grpId="0" animBg="1"/>
      <p:bldP spid="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3" name="Metin kutusu 2102"/>
          <p:cNvSpPr txBox="1"/>
          <p:nvPr/>
        </p:nvSpPr>
        <p:spPr>
          <a:xfrm>
            <a:off x="652463" y="583599"/>
            <a:ext cx="2781531" cy="830997"/>
          </a:xfrm>
          <a:prstGeom prst="rect">
            <a:avLst/>
          </a:prstGeom>
          <a:noFill/>
        </p:spPr>
        <p:txBody>
          <a:bodyPr wrap="none" rtlCol="0">
            <a:spAutoFit/>
          </a:bodyPr>
          <a:lstStyle/>
          <a:p>
            <a:r>
              <a:rPr lang="tr-TR" sz="4800" b="1" dirty="0">
                <a:solidFill>
                  <a:schemeClr val="bg1"/>
                </a:solidFill>
              </a:rPr>
              <a:t>İşte Sonuç</a:t>
            </a:r>
          </a:p>
        </p:txBody>
      </p:sp>
      <p:grpSp>
        <p:nvGrpSpPr>
          <p:cNvPr id="2086" name="Grup 2085"/>
          <p:cNvGrpSpPr/>
          <p:nvPr/>
        </p:nvGrpSpPr>
        <p:grpSpPr>
          <a:xfrm>
            <a:off x="689327" y="2271845"/>
            <a:ext cx="7966216" cy="707886"/>
            <a:chOff x="689327" y="2300720"/>
            <a:chExt cx="7966216" cy="707886"/>
          </a:xfrm>
        </p:grpSpPr>
        <p:sp>
          <p:nvSpPr>
            <p:cNvPr id="2111" name="Metin kutusu 2110"/>
            <p:cNvSpPr txBox="1"/>
            <p:nvPr/>
          </p:nvSpPr>
          <p:spPr>
            <a:xfrm>
              <a:off x="689327" y="2454608"/>
              <a:ext cx="2027286" cy="400110"/>
            </a:xfrm>
            <a:prstGeom prst="rect">
              <a:avLst/>
            </a:prstGeom>
            <a:noFill/>
          </p:spPr>
          <p:txBody>
            <a:bodyPr wrap="none" rtlCol="0">
              <a:spAutoFit/>
            </a:bodyPr>
            <a:lstStyle/>
            <a:p>
              <a:r>
                <a:rPr lang="tr-TR" sz="2000" b="1" dirty="0">
                  <a:solidFill>
                    <a:srgbClr val="231F20"/>
                  </a:solidFill>
                </a:rPr>
                <a:t>31- 45 Puan Arası</a:t>
              </a:r>
            </a:p>
          </p:txBody>
        </p:sp>
        <p:sp>
          <p:nvSpPr>
            <p:cNvPr id="6" name="Freeform 5"/>
            <p:cNvSpPr>
              <a:spLocks/>
            </p:cNvSpPr>
            <p:nvPr/>
          </p:nvSpPr>
          <p:spPr bwMode="auto">
            <a:xfrm>
              <a:off x="3433994"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0" name="Metin kutusu 89"/>
            <p:cNvSpPr txBox="1"/>
            <p:nvPr/>
          </p:nvSpPr>
          <p:spPr>
            <a:xfrm>
              <a:off x="4195924" y="2300720"/>
              <a:ext cx="4459619" cy="707886"/>
            </a:xfrm>
            <a:prstGeom prst="rect">
              <a:avLst/>
            </a:prstGeom>
            <a:noFill/>
          </p:spPr>
          <p:txBody>
            <a:bodyPr wrap="none" rtlCol="0">
              <a:spAutoFit/>
            </a:bodyPr>
            <a:lstStyle/>
            <a:p>
              <a:r>
                <a:rPr lang="tr-TR" sz="2000" dirty="0">
                  <a:solidFill>
                    <a:schemeClr val="tx1">
                      <a:lumMod val="65000"/>
                      <a:lumOff val="35000"/>
                    </a:schemeClr>
                  </a:solidFill>
                </a:rPr>
                <a:t>Kişisel temizliğine özen gösteren birisiniz.</a:t>
              </a:r>
            </a:p>
            <a:p>
              <a:r>
                <a:rPr lang="tr-TR" sz="2000" dirty="0">
                  <a:solidFill>
                    <a:schemeClr val="tx1">
                      <a:lumMod val="65000"/>
                      <a:lumOff val="35000"/>
                    </a:schemeClr>
                  </a:solidFill>
                </a:rPr>
                <a:t>İstikrarınızı koruyun. </a:t>
              </a:r>
              <a:r>
                <a:rPr lang="tr-TR" sz="2000" b="1" dirty="0">
                  <a:solidFill>
                    <a:schemeClr val="tx1">
                      <a:lumMod val="65000"/>
                      <a:lumOff val="35000"/>
                    </a:schemeClr>
                  </a:solidFill>
                </a:rPr>
                <a:t>Böyle devam edin...</a:t>
              </a:r>
            </a:p>
          </p:txBody>
        </p:sp>
      </p:grpSp>
      <p:grpSp>
        <p:nvGrpSpPr>
          <p:cNvPr id="2091" name="Grup 2090"/>
          <p:cNvGrpSpPr/>
          <p:nvPr/>
        </p:nvGrpSpPr>
        <p:grpSpPr>
          <a:xfrm>
            <a:off x="689327" y="3041923"/>
            <a:ext cx="9082932" cy="1015663"/>
            <a:chOff x="689327" y="3080424"/>
            <a:chExt cx="9082932" cy="1015663"/>
          </a:xfrm>
        </p:grpSpPr>
        <p:sp>
          <p:nvSpPr>
            <p:cNvPr id="81" name="Metin kutusu 80"/>
            <p:cNvSpPr txBox="1"/>
            <p:nvPr/>
          </p:nvSpPr>
          <p:spPr>
            <a:xfrm>
              <a:off x="689327" y="3388200"/>
              <a:ext cx="1969578" cy="400110"/>
            </a:xfrm>
            <a:prstGeom prst="rect">
              <a:avLst/>
            </a:prstGeom>
            <a:noFill/>
          </p:spPr>
          <p:txBody>
            <a:bodyPr wrap="none" rtlCol="0">
              <a:spAutoFit/>
            </a:bodyPr>
            <a:lstStyle/>
            <a:p>
              <a:r>
                <a:rPr lang="tr-TR" sz="2000" b="1" dirty="0">
                  <a:solidFill>
                    <a:srgbClr val="231F20"/>
                  </a:solidFill>
                </a:rPr>
                <a:t>15-30 Puan Arası</a:t>
              </a:r>
            </a:p>
          </p:txBody>
        </p:sp>
        <p:sp>
          <p:nvSpPr>
            <p:cNvPr id="88" name="Freeform 5"/>
            <p:cNvSpPr>
              <a:spLocks/>
            </p:cNvSpPr>
            <p:nvPr/>
          </p:nvSpPr>
          <p:spPr bwMode="auto">
            <a:xfrm>
              <a:off x="3433994" y="3246943"/>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Metin kutusu 90"/>
            <p:cNvSpPr txBox="1"/>
            <p:nvPr/>
          </p:nvSpPr>
          <p:spPr>
            <a:xfrm>
              <a:off x="4195924" y="3080424"/>
              <a:ext cx="5576335" cy="1015663"/>
            </a:xfrm>
            <a:prstGeom prst="rect">
              <a:avLst/>
            </a:prstGeom>
            <a:noFill/>
          </p:spPr>
          <p:txBody>
            <a:bodyPr wrap="none" rtlCol="0">
              <a:spAutoFit/>
            </a:bodyPr>
            <a:lstStyle/>
            <a:p>
              <a:r>
                <a:rPr lang="tr-TR" sz="2000" dirty="0">
                  <a:solidFill>
                    <a:schemeClr val="tx1">
                      <a:lumMod val="65000"/>
                      <a:lumOff val="35000"/>
                    </a:schemeClr>
                  </a:solidFill>
                </a:rPr>
                <a:t>Kişisel temizliğinize özen göstermeye çalışıyorsunuz,</a:t>
              </a:r>
            </a:p>
            <a:p>
              <a:r>
                <a:rPr lang="tr-TR" sz="2000" dirty="0">
                  <a:solidFill>
                    <a:schemeClr val="tx1">
                      <a:lumMod val="65000"/>
                      <a:lumOff val="35000"/>
                    </a:schemeClr>
                  </a:solidFill>
                </a:rPr>
                <a:t>ancak halâ çözmeniz gereken birkaç nokta daha  var.</a:t>
              </a:r>
            </a:p>
            <a:p>
              <a:r>
                <a:rPr lang="tr-TR" sz="2000" b="1" dirty="0">
                  <a:solidFill>
                    <a:schemeClr val="tx1">
                      <a:lumMod val="65000"/>
                      <a:lumOff val="35000"/>
                    </a:schemeClr>
                  </a:solidFill>
                </a:rPr>
                <a:t>Biraz daha gayret…</a:t>
              </a:r>
            </a:p>
          </p:txBody>
        </p:sp>
      </p:grpSp>
      <p:grpSp>
        <p:nvGrpSpPr>
          <p:cNvPr id="2088" name="Grup 2087"/>
          <p:cNvGrpSpPr/>
          <p:nvPr/>
        </p:nvGrpSpPr>
        <p:grpSpPr>
          <a:xfrm>
            <a:off x="687577" y="4055118"/>
            <a:ext cx="10150615" cy="1015663"/>
            <a:chOff x="687577" y="4180247"/>
            <a:chExt cx="10150615" cy="1015663"/>
          </a:xfrm>
        </p:grpSpPr>
        <p:sp>
          <p:nvSpPr>
            <p:cNvPr id="82" name="Metin kutusu 81"/>
            <p:cNvSpPr txBox="1"/>
            <p:nvPr/>
          </p:nvSpPr>
          <p:spPr>
            <a:xfrm>
              <a:off x="687577" y="4488023"/>
              <a:ext cx="1839734" cy="400110"/>
            </a:xfrm>
            <a:prstGeom prst="rect">
              <a:avLst/>
            </a:prstGeom>
            <a:noFill/>
          </p:spPr>
          <p:txBody>
            <a:bodyPr wrap="none" rtlCol="0">
              <a:spAutoFit/>
            </a:bodyPr>
            <a:lstStyle/>
            <a:p>
              <a:r>
                <a:rPr lang="tr-TR" sz="2000" b="1" dirty="0">
                  <a:solidFill>
                    <a:srgbClr val="231F20"/>
                  </a:solidFill>
                </a:rPr>
                <a:t>0-14 Puan Arası</a:t>
              </a:r>
            </a:p>
          </p:txBody>
        </p:sp>
        <p:sp>
          <p:nvSpPr>
            <p:cNvPr id="89" name="Freeform 5"/>
            <p:cNvSpPr>
              <a:spLocks/>
            </p:cNvSpPr>
            <p:nvPr/>
          </p:nvSpPr>
          <p:spPr bwMode="auto">
            <a:xfrm>
              <a:off x="3433993" y="4346766"/>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Metin kutusu 92"/>
            <p:cNvSpPr txBox="1"/>
            <p:nvPr/>
          </p:nvSpPr>
          <p:spPr>
            <a:xfrm>
              <a:off x="4195924" y="4180247"/>
              <a:ext cx="6642268" cy="1015663"/>
            </a:xfrm>
            <a:prstGeom prst="rect">
              <a:avLst/>
            </a:prstGeom>
            <a:noFill/>
          </p:spPr>
          <p:txBody>
            <a:bodyPr wrap="none" rtlCol="0">
              <a:spAutoFit/>
            </a:bodyPr>
            <a:lstStyle/>
            <a:p>
              <a:r>
                <a:rPr lang="tr-TR" sz="2000" dirty="0">
                  <a:solidFill>
                    <a:schemeClr val="tx1">
                      <a:lumMod val="65000"/>
                      <a:lumOff val="35000"/>
                    </a:schemeClr>
                  </a:solidFill>
                </a:rPr>
                <a:t>Kişisel temizliğinize neredeyse hiç önem vermiyorsunuz.</a:t>
              </a:r>
            </a:p>
            <a:p>
              <a:r>
                <a:rPr lang="tr-TR" sz="2000" dirty="0">
                  <a:solidFill>
                    <a:schemeClr val="tx1">
                      <a:lumMod val="65000"/>
                      <a:lumOff val="35000"/>
                    </a:schemeClr>
                  </a:solidFill>
                </a:rPr>
                <a:t>Bu özensizliğiniz</a:t>
              </a:r>
              <a:r>
                <a:rPr lang="tr-TR" sz="2000" dirty="0">
                  <a:solidFill>
                    <a:srgbClr val="FF0000"/>
                  </a:solidFill>
                </a:rPr>
                <a:t> </a:t>
              </a:r>
              <a:r>
                <a:rPr lang="tr-TR" sz="2000" dirty="0">
                  <a:solidFill>
                    <a:schemeClr val="tx1">
                      <a:lumMod val="65000"/>
                      <a:lumOff val="35000"/>
                    </a:schemeClr>
                  </a:solidFill>
                </a:rPr>
                <a:t>ileride ciddi sağlık sorunları yaşamanıza</a:t>
              </a:r>
            </a:p>
            <a:p>
              <a:r>
                <a:rPr lang="tr-TR" sz="2000" dirty="0">
                  <a:solidFill>
                    <a:schemeClr val="tx1">
                      <a:lumMod val="65000"/>
                      <a:lumOff val="35000"/>
                    </a:schemeClr>
                  </a:solidFill>
                </a:rPr>
                <a:t>sebep olabilir. </a:t>
              </a:r>
              <a:r>
                <a:rPr lang="tr-TR" sz="2000" b="1" dirty="0">
                  <a:solidFill>
                    <a:schemeClr val="tx1">
                      <a:lumMod val="65000"/>
                      <a:lumOff val="35000"/>
                    </a:schemeClr>
                  </a:solidFill>
                </a:rPr>
                <a:t>Kendinize biraz daha özen göstermeye çalışın…</a:t>
              </a:r>
            </a:p>
          </p:txBody>
        </p:sp>
      </p:grpSp>
      <p:pic>
        <p:nvPicPr>
          <p:cNvPr id="2092" name="Resim 2091"/>
          <p:cNvPicPr>
            <a:picLocks noChangeAspect="1"/>
          </p:cNvPicPr>
          <p:nvPr/>
        </p:nvPicPr>
        <p:blipFill>
          <a:blip r:embed="rId3"/>
          <a:stretch>
            <a:fillRect/>
          </a:stretch>
        </p:blipFill>
        <p:spPr>
          <a:xfrm>
            <a:off x="8826366" y="-144009"/>
            <a:ext cx="3583101" cy="2818060"/>
          </a:xfrm>
          <a:prstGeom prst="rect">
            <a:avLst/>
          </a:prstGeom>
        </p:spPr>
      </p:pic>
    </p:spTree>
    <p:extLst>
      <p:ext uri="{BB962C8B-B14F-4D97-AF65-F5344CB8AC3E}">
        <p14:creationId xmlns:p14="http://schemas.microsoft.com/office/powerpoint/2010/main" val="15559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98"/>
                                        </p:tgtEl>
                                        <p:attrNameLst>
                                          <p:attrName>style.visibility</p:attrName>
                                        </p:attrNameLst>
                                      </p:cBhvr>
                                      <p:to>
                                        <p:strVal val="visible"/>
                                      </p:to>
                                    </p:set>
                                    <p:anim calcmode="lin" valueType="num">
                                      <p:cBhvr additive="base">
                                        <p:cTn id="7" dur="250" fill="hold"/>
                                        <p:tgtEl>
                                          <p:spTgt spid="2098"/>
                                        </p:tgtEl>
                                        <p:attrNameLst>
                                          <p:attrName>ppt_x</p:attrName>
                                        </p:attrNameLst>
                                      </p:cBhvr>
                                      <p:tavLst>
                                        <p:tav tm="0">
                                          <p:val>
                                            <p:strVal val="0-#ppt_w/2"/>
                                          </p:val>
                                        </p:tav>
                                        <p:tav tm="100000">
                                          <p:val>
                                            <p:strVal val="#ppt_x"/>
                                          </p:val>
                                        </p:tav>
                                      </p:tavLst>
                                    </p:anim>
                                    <p:anim calcmode="lin" valueType="num">
                                      <p:cBhvr additive="base">
                                        <p:cTn id="8" dur="250" fill="hold"/>
                                        <p:tgtEl>
                                          <p:spTgt spid="209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092"/>
                                        </p:tgtEl>
                                        <p:attrNameLst>
                                          <p:attrName>style.visibility</p:attrName>
                                        </p:attrNameLst>
                                      </p:cBhvr>
                                      <p:to>
                                        <p:strVal val="visible"/>
                                      </p:to>
                                    </p:set>
                                    <p:animEffect transition="in" filter="fade">
                                      <p:cBhvr>
                                        <p:cTn id="12" dur="250"/>
                                        <p:tgtEl>
                                          <p:spTgt spid="209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086"/>
                                        </p:tgtEl>
                                        <p:attrNameLst>
                                          <p:attrName>style.visibility</p:attrName>
                                        </p:attrNameLst>
                                      </p:cBhvr>
                                      <p:to>
                                        <p:strVal val="visible"/>
                                      </p:to>
                                    </p:set>
                                    <p:animEffect transition="in" filter="fade">
                                      <p:cBhvr>
                                        <p:cTn id="20" dur="250"/>
                                        <p:tgtEl>
                                          <p:spTgt spid="208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91"/>
                                        </p:tgtEl>
                                        <p:attrNameLst>
                                          <p:attrName>style.visibility</p:attrName>
                                        </p:attrNameLst>
                                      </p:cBhvr>
                                      <p:to>
                                        <p:strVal val="visible"/>
                                      </p:to>
                                    </p:set>
                                    <p:animEffect transition="in" filter="fade">
                                      <p:cBhvr>
                                        <p:cTn id="24" dur="250"/>
                                        <p:tgtEl>
                                          <p:spTgt spid="2091"/>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088"/>
                                        </p:tgtEl>
                                        <p:attrNameLst>
                                          <p:attrName>style.visibility</p:attrName>
                                        </p:attrNameLst>
                                      </p:cBhvr>
                                      <p:to>
                                        <p:strVal val="visible"/>
                                      </p:to>
                                    </p:set>
                                    <p:animEffect transition="in" filter="fade">
                                      <p:cBhvr>
                                        <p:cTn id="28"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8" grpId="0" animBg="1"/>
      <p:bldP spid="21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5175" cy="6858000"/>
          </a:xfrm>
          <a:prstGeom prst="rect">
            <a:avLst/>
          </a:prstGeom>
        </p:spPr>
      </p:pic>
      <p:sp>
        <p:nvSpPr>
          <p:cNvPr id="84" name="Dikdörtgen 83"/>
          <p:cNvSpPr/>
          <p:nvPr/>
        </p:nvSpPr>
        <p:spPr>
          <a:xfrm>
            <a:off x="-6350" y="-11633"/>
            <a:ext cx="12198350" cy="686963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7923323" cy="830997"/>
          </a:xfrm>
          <a:prstGeom prst="rect">
            <a:avLst/>
          </a:prstGeom>
          <a:noFill/>
        </p:spPr>
        <p:txBody>
          <a:bodyPr wrap="none" rtlCol="0">
            <a:spAutoFit/>
          </a:bodyPr>
          <a:lstStyle/>
          <a:p>
            <a:r>
              <a:rPr lang="tr-TR" sz="4800" b="1" dirty="0">
                <a:solidFill>
                  <a:srgbClr val="231F20"/>
                </a:solidFill>
              </a:rPr>
              <a:t>Öneri 3: </a:t>
            </a:r>
            <a:r>
              <a:rPr lang="tr-TR" sz="4800" b="1" dirty="0">
                <a:solidFill>
                  <a:srgbClr val="EE742F"/>
                </a:solidFill>
              </a:rPr>
              <a:t>Çevremiz Temiz Olsun</a:t>
            </a:r>
          </a:p>
        </p:txBody>
      </p:sp>
      <p:sp>
        <p:nvSpPr>
          <p:cNvPr id="2111" name="Metin kutusu 2110"/>
          <p:cNvSpPr txBox="1"/>
          <p:nvPr/>
        </p:nvSpPr>
        <p:spPr>
          <a:xfrm>
            <a:off x="944915" y="2221081"/>
            <a:ext cx="6562438" cy="707886"/>
          </a:xfrm>
          <a:prstGeom prst="rect">
            <a:avLst/>
          </a:prstGeom>
          <a:noFill/>
        </p:spPr>
        <p:txBody>
          <a:bodyPr wrap="none" rtlCol="0">
            <a:spAutoFit/>
          </a:bodyPr>
          <a:lstStyle/>
          <a:p>
            <a:r>
              <a:rPr lang="tr-TR" sz="2000" b="1" dirty="0">
                <a:solidFill>
                  <a:schemeClr val="tx1">
                    <a:lumMod val="65000"/>
                    <a:lumOff val="35000"/>
                  </a:schemeClr>
                </a:solidFill>
              </a:rPr>
              <a:t>Sağlığımızı korumak için bedenimize özen gösterdiğimiz gibi,</a:t>
            </a:r>
          </a:p>
          <a:p>
            <a:r>
              <a:rPr lang="tr-TR" sz="2000" b="1" dirty="0">
                <a:solidFill>
                  <a:schemeClr val="tx1">
                    <a:lumMod val="65000"/>
                    <a:lumOff val="35000"/>
                  </a:schemeClr>
                </a:solidFill>
              </a:rPr>
              <a:t>bedenimizin yaşadığı yerlere de özen göstermemiz gerekir. </a:t>
            </a:r>
          </a:p>
        </p:txBody>
      </p:sp>
      <p:sp>
        <p:nvSpPr>
          <p:cNvPr id="79" name="Metin kutusu 78"/>
          <p:cNvSpPr txBox="1"/>
          <p:nvPr/>
        </p:nvSpPr>
        <p:spPr>
          <a:xfrm>
            <a:off x="954215" y="3202468"/>
            <a:ext cx="3695499" cy="646331"/>
          </a:xfrm>
          <a:prstGeom prst="rect">
            <a:avLst/>
          </a:prstGeom>
          <a:noFill/>
        </p:spPr>
        <p:txBody>
          <a:bodyPr wrap="none" rtlCol="0">
            <a:spAutoFit/>
          </a:bodyPr>
          <a:lstStyle/>
          <a:p>
            <a:r>
              <a:rPr lang="tr-TR" b="1" dirty="0">
                <a:solidFill>
                  <a:srgbClr val="11A74F"/>
                </a:solidFill>
              </a:rPr>
              <a:t>Temizlik ve hijyen, </a:t>
            </a:r>
            <a:r>
              <a:rPr lang="tr-TR" dirty="0">
                <a:solidFill>
                  <a:schemeClr val="tx1">
                    <a:lumMod val="65000"/>
                    <a:lumOff val="35000"/>
                  </a:schemeClr>
                </a:solidFill>
              </a:rPr>
              <a:t>sağlıklı kalmak için</a:t>
            </a:r>
          </a:p>
          <a:p>
            <a:r>
              <a:rPr lang="tr-TR" dirty="0">
                <a:solidFill>
                  <a:schemeClr val="tx1">
                    <a:lumMod val="65000"/>
                    <a:lumOff val="35000"/>
                  </a:schemeClr>
                </a:solidFill>
              </a:rPr>
              <a:t>en önemli koşuldur.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2510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405550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id="{A94EFB27-2869-EB46-95DB-2BAEA34C6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id="{C2B25D7F-2AD1-554B-B786-9FADDED88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id="{0260BF83-242C-854F-95BC-941C91E0E28A}"/>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34</a:t>
            </a:fld>
            <a:endParaRPr lang="tr-TR" sz="2400" b="1" dirty="0">
              <a:solidFill>
                <a:srgbClr val="B2B2B2"/>
              </a:solidFill>
            </a:endParaRPr>
          </a:p>
        </p:txBody>
      </p:sp>
      <p:grpSp>
        <p:nvGrpSpPr>
          <p:cNvPr id="89" name="Grup 88">
            <a:extLst>
              <a:ext uri="{FF2B5EF4-FFF2-40B4-BE49-F238E27FC236}">
                <a16:creationId xmlns:a16="http://schemas.microsoft.com/office/drawing/2014/main" id="{44679C59-A4F1-5C49-8354-A3C77328D507}"/>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id="{FA090276-D195-8D43-AD62-752C243FA78C}"/>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id="{13F87560-E9CF-A34D-B7B4-B272C7F3533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294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25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9" grpId="0"/>
      <p:bldP spid="5" grpId="0" animBg="1"/>
      <p:bldP spid="8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6" name="Grup 2085"/>
          <p:cNvGrpSpPr/>
          <p:nvPr/>
        </p:nvGrpSpPr>
        <p:grpSpPr>
          <a:xfrm>
            <a:off x="7666656" y="3709025"/>
            <a:ext cx="2357826" cy="1260000"/>
            <a:chOff x="3198813" y="715030"/>
            <a:chExt cx="2357826" cy="1260000"/>
          </a:xfrm>
        </p:grpSpPr>
        <p:sp>
          <p:nvSpPr>
            <p:cNvPr id="5" name="Oval 5"/>
            <p:cNvSpPr>
              <a:spLocks noChangeArrowheads="1"/>
            </p:cNvSpPr>
            <p:nvPr/>
          </p:nvSpPr>
          <p:spPr bwMode="auto">
            <a:xfrm>
              <a:off x="3747726" y="71503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3198813" y="989817"/>
              <a:ext cx="2357826" cy="707886"/>
            </a:xfrm>
            <a:prstGeom prst="rect">
              <a:avLst/>
            </a:prstGeom>
            <a:noFill/>
          </p:spPr>
          <p:txBody>
            <a:bodyPr wrap="none" rtlCol="0">
              <a:spAutoFit/>
            </a:bodyPr>
            <a:lstStyle/>
            <a:p>
              <a:pPr algn="ctr"/>
              <a:r>
                <a:rPr lang="tr-TR" sz="2000" b="1" dirty="0">
                  <a:solidFill>
                    <a:srgbClr val="FFC000"/>
                  </a:solidFill>
                </a:rPr>
                <a:t>Çöp kutusunda</a:t>
              </a:r>
            </a:p>
            <a:p>
              <a:pPr algn="ctr"/>
              <a:r>
                <a:rPr lang="tr-TR" sz="2000" b="1" dirty="0">
                  <a:solidFill>
                    <a:srgbClr val="FFC000"/>
                  </a:solidFill>
                </a:rPr>
                <a:t>çöp torbası kullanın.</a:t>
              </a:r>
            </a:p>
          </p:txBody>
        </p:sp>
      </p:grpSp>
      <p:grpSp>
        <p:nvGrpSpPr>
          <p:cNvPr id="2088" name="Grup 2087"/>
          <p:cNvGrpSpPr/>
          <p:nvPr/>
        </p:nvGrpSpPr>
        <p:grpSpPr>
          <a:xfrm>
            <a:off x="1506091" y="1286352"/>
            <a:ext cx="3007618" cy="1260000"/>
            <a:chOff x="6568563" y="1150253"/>
            <a:chExt cx="3007618" cy="1260000"/>
          </a:xfrm>
        </p:grpSpPr>
        <p:sp>
          <p:nvSpPr>
            <p:cNvPr id="103" name="Oval 5"/>
            <p:cNvSpPr>
              <a:spLocks noChangeArrowheads="1"/>
            </p:cNvSpPr>
            <p:nvPr/>
          </p:nvSpPr>
          <p:spPr bwMode="auto">
            <a:xfrm>
              <a:off x="7442372" y="1150253"/>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6568563" y="1426310"/>
              <a:ext cx="3007618" cy="707886"/>
            </a:xfrm>
            <a:prstGeom prst="rect">
              <a:avLst/>
            </a:prstGeom>
            <a:noFill/>
          </p:spPr>
          <p:txBody>
            <a:bodyPr wrap="none" rtlCol="0">
              <a:spAutoFit/>
            </a:bodyPr>
            <a:lstStyle/>
            <a:p>
              <a:pPr algn="ctr"/>
              <a:r>
                <a:rPr lang="tr-TR" sz="2000" b="1" dirty="0">
                  <a:solidFill>
                    <a:srgbClr val="FAB529"/>
                  </a:solidFill>
                </a:rPr>
                <a:t>Yaşadığınız odayı ve</a:t>
              </a:r>
            </a:p>
            <a:p>
              <a:pPr algn="ctr"/>
              <a:r>
                <a:rPr lang="tr-TR" sz="2000" b="1" dirty="0">
                  <a:solidFill>
                    <a:srgbClr val="FAB529"/>
                  </a:solidFill>
                </a:rPr>
                <a:t>çekmeceleri düzenli tutun.</a:t>
              </a:r>
            </a:p>
          </p:txBody>
        </p:sp>
      </p:grpSp>
      <p:grpSp>
        <p:nvGrpSpPr>
          <p:cNvPr id="2105" name="Grup 2104"/>
          <p:cNvGrpSpPr/>
          <p:nvPr/>
        </p:nvGrpSpPr>
        <p:grpSpPr>
          <a:xfrm>
            <a:off x="4918531" y="2524474"/>
            <a:ext cx="2493055" cy="1260000"/>
            <a:chOff x="1146153" y="2040757"/>
            <a:chExt cx="2493055" cy="1260000"/>
          </a:xfrm>
        </p:grpSpPr>
        <p:sp>
          <p:nvSpPr>
            <p:cNvPr id="101" name="Oval 5"/>
            <p:cNvSpPr>
              <a:spLocks noChangeArrowheads="1"/>
            </p:cNvSpPr>
            <p:nvPr/>
          </p:nvSpPr>
          <p:spPr bwMode="auto">
            <a:xfrm>
              <a:off x="1764187" y="2040757"/>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1146153" y="2310676"/>
              <a:ext cx="2493055" cy="707886"/>
            </a:xfrm>
            <a:prstGeom prst="rect">
              <a:avLst/>
            </a:prstGeom>
            <a:noFill/>
          </p:spPr>
          <p:txBody>
            <a:bodyPr wrap="none" rtlCol="0">
              <a:spAutoFit/>
            </a:bodyPr>
            <a:lstStyle/>
            <a:p>
              <a:pPr algn="ctr"/>
              <a:r>
                <a:rPr lang="nn-NO" sz="2000" b="1" dirty="0">
                  <a:solidFill>
                    <a:srgbClr val="FAB529"/>
                  </a:solidFill>
                </a:rPr>
                <a:t>Evde sigara içilmesine</a:t>
              </a:r>
            </a:p>
            <a:p>
              <a:pPr algn="ctr"/>
              <a:r>
                <a:rPr lang="nn-NO" sz="2000" b="1" dirty="0">
                  <a:solidFill>
                    <a:srgbClr val="FAB529"/>
                  </a:solidFill>
                </a:rPr>
                <a:t>izin vermeyin</a:t>
              </a:r>
              <a:r>
                <a:rPr lang="tr-TR" sz="2000" b="1" dirty="0">
                  <a:solidFill>
                    <a:srgbClr val="FAB529"/>
                  </a:solidFill>
                </a:rPr>
                <a:t>.</a:t>
              </a:r>
            </a:p>
          </p:txBody>
        </p:sp>
      </p:grpSp>
      <p:grpSp>
        <p:nvGrpSpPr>
          <p:cNvPr id="2101" name="Grup 2100"/>
          <p:cNvGrpSpPr/>
          <p:nvPr/>
        </p:nvGrpSpPr>
        <p:grpSpPr>
          <a:xfrm>
            <a:off x="2133600" y="3846987"/>
            <a:ext cx="3222101" cy="1260000"/>
            <a:chOff x="4957512" y="3970825"/>
            <a:chExt cx="3222101" cy="1260000"/>
          </a:xfrm>
        </p:grpSpPr>
        <p:sp>
          <p:nvSpPr>
            <p:cNvPr id="106" name="Oval 5"/>
            <p:cNvSpPr>
              <a:spLocks noChangeArrowheads="1"/>
            </p:cNvSpPr>
            <p:nvPr/>
          </p:nvSpPr>
          <p:spPr bwMode="auto">
            <a:xfrm>
              <a:off x="5938562" y="3970825"/>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4957512" y="4251463"/>
              <a:ext cx="3222101" cy="707886"/>
            </a:xfrm>
            <a:prstGeom prst="rect">
              <a:avLst/>
            </a:prstGeom>
            <a:noFill/>
          </p:spPr>
          <p:txBody>
            <a:bodyPr wrap="none" rtlCol="0">
              <a:spAutoFit/>
            </a:bodyPr>
            <a:lstStyle/>
            <a:p>
              <a:pPr algn="ctr"/>
              <a:r>
                <a:rPr lang="tr-TR" sz="2000" b="1" dirty="0">
                  <a:solidFill>
                    <a:schemeClr val="tx1">
                      <a:lumMod val="75000"/>
                      <a:lumOff val="25000"/>
                    </a:schemeClr>
                  </a:solidFill>
                </a:rPr>
                <a:t>Sınıfta tebeşir vb. tozlu,</a:t>
              </a:r>
            </a:p>
            <a:p>
              <a:pPr algn="ctr"/>
              <a:r>
                <a:rPr lang="tr-TR" sz="2000" b="1" dirty="0">
                  <a:solidFill>
                    <a:schemeClr val="tx1">
                      <a:lumMod val="75000"/>
                      <a:lumOff val="25000"/>
                    </a:schemeClr>
                  </a:solidFill>
                </a:rPr>
                <a:t>boyalı cisimlerle oynamayın.</a:t>
              </a:r>
            </a:p>
          </p:txBody>
        </p:sp>
      </p:grpSp>
      <p:grpSp>
        <p:nvGrpSpPr>
          <p:cNvPr id="2102" name="Grup 2101"/>
          <p:cNvGrpSpPr/>
          <p:nvPr/>
        </p:nvGrpSpPr>
        <p:grpSpPr>
          <a:xfrm>
            <a:off x="7761768" y="1455419"/>
            <a:ext cx="2442848" cy="1260000"/>
            <a:chOff x="4406559" y="2491512"/>
            <a:chExt cx="2442848" cy="1260000"/>
          </a:xfrm>
        </p:grpSpPr>
        <p:sp>
          <p:nvSpPr>
            <p:cNvPr id="102" name="Oval 5"/>
            <p:cNvSpPr>
              <a:spLocks noChangeArrowheads="1"/>
            </p:cNvSpPr>
            <p:nvPr/>
          </p:nvSpPr>
          <p:spPr bwMode="auto">
            <a:xfrm>
              <a:off x="4997983" y="2491512"/>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4406559" y="2767569"/>
              <a:ext cx="2442848" cy="707886"/>
            </a:xfrm>
            <a:prstGeom prst="rect">
              <a:avLst/>
            </a:prstGeom>
            <a:noFill/>
          </p:spPr>
          <p:txBody>
            <a:bodyPr wrap="none" rtlCol="0">
              <a:spAutoFit/>
            </a:bodyPr>
            <a:lstStyle/>
            <a:p>
              <a:pPr algn="ctr"/>
              <a:r>
                <a:rPr lang="tr-TR" sz="2000" b="1" dirty="0">
                  <a:solidFill>
                    <a:schemeClr val="tx1">
                      <a:lumMod val="75000"/>
                      <a:lumOff val="25000"/>
                    </a:schemeClr>
                  </a:solidFill>
                </a:rPr>
                <a:t>Çöpleri biriktirmeyin,</a:t>
              </a:r>
            </a:p>
            <a:p>
              <a:pPr algn="ctr"/>
              <a:r>
                <a:rPr lang="tr-TR" sz="2000" b="1" dirty="0">
                  <a:solidFill>
                    <a:schemeClr val="tx1">
                      <a:lumMod val="75000"/>
                      <a:lumOff val="25000"/>
                    </a:schemeClr>
                  </a:solidFill>
                </a:rPr>
                <a:t>zamanında atın.</a:t>
              </a:r>
            </a:p>
          </p:txBody>
        </p:sp>
      </p:grpSp>
    </p:spTree>
    <p:extLst>
      <p:ext uri="{BB962C8B-B14F-4D97-AF65-F5344CB8AC3E}">
        <p14:creationId xmlns:p14="http://schemas.microsoft.com/office/powerpoint/2010/main" val="16204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86"/>
                                        </p:tgtEl>
                                        <p:attrNameLst>
                                          <p:attrName>style.visibility</p:attrName>
                                        </p:attrNameLst>
                                      </p:cBhvr>
                                      <p:to>
                                        <p:strVal val="visible"/>
                                      </p:to>
                                    </p:set>
                                    <p:anim calcmode="lin" valueType="num">
                                      <p:cBhvr>
                                        <p:cTn id="7" dur="250" fill="hold"/>
                                        <p:tgtEl>
                                          <p:spTgt spid="2086"/>
                                        </p:tgtEl>
                                        <p:attrNameLst>
                                          <p:attrName>ppt_w</p:attrName>
                                        </p:attrNameLst>
                                      </p:cBhvr>
                                      <p:tavLst>
                                        <p:tav tm="0">
                                          <p:val>
                                            <p:fltVal val="0"/>
                                          </p:val>
                                        </p:tav>
                                        <p:tav tm="100000">
                                          <p:val>
                                            <p:strVal val="#ppt_w"/>
                                          </p:val>
                                        </p:tav>
                                      </p:tavLst>
                                    </p:anim>
                                    <p:anim calcmode="lin" valueType="num">
                                      <p:cBhvr>
                                        <p:cTn id="8" dur="250" fill="hold"/>
                                        <p:tgtEl>
                                          <p:spTgt spid="2086"/>
                                        </p:tgtEl>
                                        <p:attrNameLst>
                                          <p:attrName>ppt_h</p:attrName>
                                        </p:attrNameLst>
                                      </p:cBhvr>
                                      <p:tavLst>
                                        <p:tav tm="0">
                                          <p:val>
                                            <p:fltVal val="0"/>
                                          </p:val>
                                        </p:tav>
                                        <p:tav tm="100000">
                                          <p:val>
                                            <p:strVal val="#ppt_h"/>
                                          </p:val>
                                        </p:tav>
                                      </p:tavLst>
                                    </p:anim>
                                    <p:animEffect transition="in" filter="fade">
                                      <p:cBhvr>
                                        <p:cTn id="9" dur="250"/>
                                        <p:tgtEl>
                                          <p:spTgt spid="208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088"/>
                                        </p:tgtEl>
                                        <p:attrNameLst>
                                          <p:attrName>style.visibility</p:attrName>
                                        </p:attrNameLst>
                                      </p:cBhvr>
                                      <p:to>
                                        <p:strVal val="visible"/>
                                      </p:to>
                                    </p:set>
                                    <p:anim calcmode="lin" valueType="num">
                                      <p:cBhvr>
                                        <p:cTn id="13" dur="250" fill="hold"/>
                                        <p:tgtEl>
                                          <p:spTgt spid="2088"/>
                                        </p:tgtEl>
                                        <p:attrNameLst>
                                          <p:attrName>ppt_w</p:attrName>
                                        </p:attrNameLst>
                                      </p:cBhvr>
                                      <p:tavLst>
                                        <p:tav tm="0">
                                          <p:val>
                                            <p:fltVal val="0"/>
                                          </p:val>
                                        </p:tav>
                                        <p:tav tm="100000">
                                          <p:val>
                                            <p:strVal val="#ppt_w"/>
                                          </p:val>
                                        </p:tav>
                                      </p:tavLst>
                                    </p:anim>
                                    <p:anim calcmode="lin" valueType="num">
                                      <p:cBhvr>
                                        <p:cTn id="14" dur="250" fill="hold"/>
                                        <p:tgtEl>
                                          <p:spTgt spid="2088"/>
                                        </p:tgtEl>
                                        <p:attrNameLst>
                                          <p:attrName>ppt_h</p:attrName>
                                        </p:attrNameLst>
                                      </p:cBhvr>
                                      <p:tavLst>
                                        <p:tav tm="0">
                                          <p:val>
                                            <p:fltVal val="0"/>
                                          </p:val>
                                        </p:tav>
                                        <p:tav tm="100000">
                                          <p:val>
                                            <p:strVal val="#ppt_h"/>
                                          </p:val>
                                        </p:tav>
                                      </p:tavLst>
                                    </p:anim>
                                    <p:animEffect transition="in" filter="fade">
                                      <p:cBhvr>
                                        <p:cTn id="15" dur="250"/>
                                        <p:tgtEl>
                                          <p:spTgt spid="208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05"/>
                                        </p:tgtEl>
                                        <p:attrNameLst>
                                          <p:attrName>style.visibility</p:attrName>
                                        </p:attrNameLst>
                                      </p:cBhvr>
                                      <p:to>
                                        <p:strVal val="visible"/>
                                      </p:to>
                                    </p:set>
                                    <p:anim calcmode="lin" valueType="num">
                                      <p:cBhvr>
                                        <p:cTn id="19" dur="250" fill="hold"/>
                                        <p:tgtEl>
                                          <p:spTgt spid="2105"/>
                                        </p:tgtEl>
                                        <p:attrNameLst>
                                          <p:attrName>ppt_w</p:attrName>
                                        </p:attrNameLst>
                                      </p:cBhvr>
                                      <p:tavLst>
                                        <p:tav tm="0">
                                          <p:val>
                                            <p:fltVal val="0"/>
                                          </p:val>
                                        </p:tav>
                                        <p:tav tm="100000">
                                          <p:val>
                                            <p:strVal val="#ppt_w"/>
                                          </p:val>
                                        </p:tav>
                                      </p:tavLst>
                                    </p:anim>
                                    <p:anim calcmode="lin" valueType="num">
                                      <p:cBhvr>
                                        <p:cTn id="20" dur="250" fill="hold"/>
                                        <p:tgtEl>
                                          <p:spTgt spid="2105"/>
                                        </p:tgtEl>
                                        <p:attrNameLst>
                                          <p:attrName>ppt_h</p:attrName>
                                        </p:attrNameLst>
                                      </p:cBhvr>
                                      <p:tavLst>
                                        <p:tav tm="0">
                                          <p:val>
                                            <p:fltVal val="0"/>
                                          </p:val>
                                        </p:tav>
                                        <p:tav tm="100000">
                                          <p:val>
                                            <p:strVal val="#ppt_h"/>
                                          </p:val>
                                        </p:tav>
                                      </p:tavLst>
                                    </p:anim>
                                    <p:animEffect transition="in" filter="fade">
                                      <p:cBhvr>
                                        <p:cTn id="21" dur="250"/>
                                        <p:tgtEl>
                                          <p:spTgt spid="2105"/>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102"/>
                                        </p:tgtEl>
                                        <p:attrNameLst>
                                          <p:attrName>style.visibility</p:attrName>
                                        </p:attrNameLst>
                                      </p:cBhvr>
                                      <p:to>
                                        <p:strVal val="visible"/>
                                      </p:to>
                                    </p:set>
                                    <p:anim calcmode="lin" valueType="num">
                                      <p:cBhvr>
                                        <p:cTn id="25" dur="250" fill="hold"/>
                                        <p:tgtEl>
                                          <p:spTgt spid="2102"/>
                                        </p:tgtEl>
                                        <p:attrNameLst>
                                          <p:attrName>ppt_w</p:attrName>
                                        </p:attrNameLst>
                                      </p:cBhvr>
                                      <p:tavLst>
                                        <p:tav tm="0">
                                          <p:val>
                                            <p:fltVal val="0"/>
                                          </p:val>
                                        </p:tav>
                                        <p:tav tm="100000">
                                          <p:val>
                                            <p:strVal val="#ppt_w"/>
                                          </p:val>
                                        </p:tav>
                                      </p:tavLst>
                                    </p:anim>
                                    <p:anim calcmode="lin" valueType="num">
                                      <p:cBhvr>
                                        <p:cTn id="26" dur="250" fill="hold"/>
                                        <p:tgtEl>
                                          <p:spTgt spid="2102"/>
                                        </p:tgtEl>
                                        <p:attrNameLst>
                                          <p:attrName>ppt_h</p:attrName>
                                        </p:attrNameLst>
                                      </p:cBhvr>
                                      <p:tavLst>
                                        <p:tav tm="0">
                                          <p:val>
                                            <p:fltVal val="0"/>
                                          </p:val>
                                        </p:tav>
                                        <p:tav tm="100000">
                                          <p:val>
                                            <p:strVal val="#ppt_h"/>
                                          </p:val>
                                        </p:tav>
                                      </p:tavLst>
                                    </p:anim>
                                    <p:animEffect transition="in" filter="fade">
                                      <p:cBhvr>
                                        <p:cTn id="27" dur="250"/>
                                        <p:tgtEl>
                                          <p:spTgt spid="210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01"/>
                                        </p:tgtEl>
                                        <p:attrNameLst>
                                          <p:attrName>style.visibility</p:attrName>
                                        </p:attrNameLst>
                                      </p:cBhvr>
                                      <p:to>
                                        <p:strVal val="visible"/>
                                      </p:to>
                                    </p:set>
                                    <p:anim calcmode="lin" valueType="num">
                                      <p:cBhvr>
                                        <p:cTn id="31" dur="250" fill="hold"/>
                                        <p:tgtEl>
                                          <p:spTgt spid="2101"/>
                                        </p:tgtEl>
                                        <p:attrNameLst>
                                          <p:attrName>ppt_w</p:attrName>
                                        </p:attrNameLst>
                                      </p:cBhvr>
                                      <p:tavLst>
                                        <p:tav tm="0">
                                          <p:val>
                                            <p:fltVal val="0"/>
                                          </p:val>
                                        </p:tav>
                                        <p:tav tm="100000">
                                          <p:val>
                                            <p:strVal val="#ppt_w"/>
                                          </p:val>
                                        </p:tav>
                                      </p:tavLst>
                                    </p:anim>
                                    <p:anim calcmode="lin" valueType="num">
                                      <p:cBhvr>
                                        <p:cTn id="32" dur="250" fill="hold"/>
                                        <p:tgtEl>
                                          <p:spTgt spid="2101"/>
                                        </p:tgtEl>
                                        <p:attrNameLst>
                                          <p:attrName>ppt_h</p:attrName>
                                        </p:attrNameLst>
                                      </p:cBhvr>
                                      <p:tavLst>
                                        <p:tav tm="0">
                                          <p:val>
                                            <p:fltVal val="0"/>
                                          </p:val>
                                        </p:tav>
                                        <p:tav tm="100000">
                                          <p:val>
                                            <p:strVal val="#ppt_h"/>
                                          </p:val>
                                        </p:tav>
                                      </p:tavLst>
                                    </p:anim>
                                    <p:animEffect transition="in" filter="fade">
                                      <p:cBhvr>
                                        <p:cTn id="33" dur="250"/>
                                        <p:tgtEl>
                                          <p:spTgt spid="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6" name="Grup 2085"/>
          <p:cNvGrpSpPr/>
          <p:nvPr/>
        </p:nvGrpSpPr>
        <p:grpSpPr>
          <a:xfrm>
            <a:off x="6855084" y="635418"/>
            <a:ext cx="3172151" cy="1260000"/>
            <a:chOff x="2791651" y="715030"/>
            <a:chExt cx="3172151" cy="1260000"/>
          </a:xfrm>
        </p:grpSpPr>
        <p:sp>
          <p:nvSpPr>
            <p:cNvPr id="5" name="Oval 5"/>
            <p:cNvSpPr>
              <a:spLocks noChangeArrowheads="1"/>
            </p:cNvSpPr>
            <p:nvPr/>
          </p:nvSpPr>
          <p:spPr bwMode="auto">
            <a:xfrm>
              <a:off x="3747726" y="71503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2791651" y="989817"/>
              <a:ext cx="3172151" cy="707886"/>
            </a:xfrm>
            <a:prstGeom prst="rect">
              <a:avLst/>
            </a:prstGeom>
            <a:noFill/>
          </p:spPr>
          <p:txBody>
            <a:bodyPr wrap="none" rtlCol="0">
              <a:spAutoFit/>
            </a:bodyPr>
            <a:lstStyle/>
            <a:p>
              <a:pPr algn="ctr"/>
              <a:r>
                <a:rPr lang="tr-TR" sz="2000" b="1" dirty="0">
                  <a:solidFill>
                    <a:schemeClr val="tx1">
                      <a:lumMod val="65000"/>
                      <a:lumOff val="35000"/>
                    </a:schemeClr>
                  </a:solidFill>
                </a:rPr>
                <a:t>Okul tuvaletleri kirli ise</a:t>
              </a:r>
            </a:p>
            <a:p>
              <a:pPr algn="ctr"/>
              <a:r>
                <a:rPr lang="tr-TR" sz="2000" b="1" dirty="0">
                  <a:solidFill>
                    <a:schemeClr val="tx1">
                      <a:lumMod val="65000"/>
                      <a:lumOff val="35000"/>
                    </a:schemeClr>
                  </a:solidFill>
                </a:rPr>
                <a:t>öğretmenlerinize bilgi verin.</a:t>
              </a:r>
            </a:p>
          </p:txBody>
        </p:sp>
      </p:grpSp>
      <p:grpSp>
        <p:nvGrpSpPr>
          <p:cNvPr id="2088" name="Grup 2087"/>
          <p:cNvGrpSpPr/>
          <p:nvPr/>
        </p:nvGrpSpPr>
        <p:grpSpPr>
          <a:xfrm>
            <a:off x="2941692" y="688155"/>
            <a:ext cx="3040449" cy="1260000"/>
            <a:chOff x="6552148" y="1150253"/>
            <a:chExt cx="3040449" cy="1260000"/>
          </a:xfrm>
        </p:grpSpPr>
        <p:sp>
          <p:nvSpPr>
            <p:cNvPr id="103" name="Oval 5"/>
            <p:cNvSpPr>
              <a:spLocks noChangeArrowheads="1"/>
            </p:cNvSpPr>
            <p:nvPr/>
          </p:nvSpPr>
          <p:spPr bwMode="auto">
            <a:xfrm>
              <a:off x="7442372" y="1150253"/>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6552148" y="1426310"/>
              <a:ext cx="3040449" cy="707886"/>
            </a:xfrm>
            <a:prstGeom prst="rect">
              <a:avLst/>
            </a:prstGeom>
            <a:noFill/>
          </p:spPr>
          <p:txBody>
            <a:bodyPr wrap="none" rtlCol="0">
              <a:spAutoFit/>
            </a:bodyPr>
            <a:lstStyle/>
            <a:p>
              <a:pPr algn="ctr"/>
              <a:r>
                <a:rPr lang="tr-TR" sz="2000" b="1" dirty="0">
                  <a:solidFill>
                    <a:srgbClr val="FAB529"/>
                  </a:solidFill>
                </a:rPr>
                <a:t>Okulda sıranızı ve</a:t>
              </a:r>
            </a:p>
            <a:p>
              <a:pPr algn="ctr"/>
              <a:r>
                <a:rPr lang="tr-TR" sz="2000" b="1" dirty="0">
                  <a:solidFill>
                    <a:srgbClr val="FAB529"/>
                  </a:solidFill>
                </a:rPr>
                <a:t>sıranızın altını temiz tutun.</a:t>
              </a:r>
            </a:p>
          </p:txBody>
        </p:sp>
      </p:grpSp>
      <p:grpSp>
        <p:nvGrpSpPr>
          <p:cNvPr id="2105" name="Grup 2104"/>
          <p:cNvGrpSpPr/>
          <p:nvPr/>
        </p:nvGrpSpPr>
        <p:grpSpPr>
          <a:xfrm>
            <a:off x="9230895" y="2530971"/>
            <a:ext cx="1592680" cy="1260000"/>
            <a:chOff x="1596340" y="2040757"/>
            <a:chExt cx="1592680" cy="1260000"/>
          </a:xfrm>
        </p:grpSpPr>
        <p:sp>
          <p:nvSpPr>
            <p:cNvPr id="101" name="Oval 5"/>
            <p:cNvSpPr>
              <a:spLocks noChangeArrowheads="1"/>
            </p:cNvSpPr>
            <p:nvPr/>
          </p:nvSpPr>
          <p:spPr bwMode="auto">
            <a:xfrm>
              <a:off x="1764187" y="2040757"/>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1596340" y="2310676"/>
              <a:ext cx="1592680" cy="707886"/>
            </a:xfrm>
            <a:prstGeom prst="rect">
              <a:avLst/>
            </a:prstGeom>
            <a:noFill/>
          </p:spPr>
          <p:txBody>
            <a:bodyPr wrap="none" rtlCol="0">
              <a:spAutoFit/>
            </a:bodyPr>
            <a:lstStyle/>
            <a:p>
              <a:pPr algn="ctr"/>
              <a:r>
                <a:rPr lang="nn-NO" sz="2000" b="1" dirty="0">
                  <a:solidFill>
                    <a:srgbClr val="FAB529"/>
                  </a:solidFill>
                </a:rPr>
                <a:t>Evinizi sık sık</a:t>
              </a:r>
            </a:p>
            <a:p>
              <a:pPr algn="ctr"/>
              <a:r>
                <a:rPr lang="tr-TR" sz="2000" b="1" dirty="0">
                  <a:solidFill>
                    <a:srgbClr val="FAB529"/>
                  </a:solidFill>
                </a:rPr>
                <a:t>h</a:t>
              </a:r>
              <a:r>
                <a:rPr lang="nn-NO" sz="2000" b="1" dirty="0">
                  <a:solidFill>
                    <a:srgbClr val="FAB529"/>
                  </a:solidFill>
                </a:rPr>
                <a:t>avalandırın</a:t>
              </a:r>
              <a:r>
                <a:rPr lang="tr-TR" sz="2000" b="1" dirty="0">
                  <a:solidFill>
                    <a:srgbClr val="FAB529"/>
                  </a:solidFill>
                </a:rPr>
                <a:t>.</a:t>
              </a:r>
            </a:p>
          </p:txBody>
        </p:sp>
      </p:grpSp>
      <p:grpSp>
        <p:nvGrpSpPr>
          <p:cNvPr id="2101" name="Grup 2100"/>
          <p:cNvGrpSpPr/>
          <p:nvPr/>
        </p:nvGrpSpPr>
        <p:grpSpPr>
          <a:xfrm>
            <a:off x="2563445" y="3880324"/>
            <a:ext cx="2792816" cy="1260000"/>
            <a:chOff x="5172154" y="3970825"/>
            <a:chExt cx="2792816" cy="1260000"/>
          </a:xfrm>
        </p:grpSpPr>
        <p:sp>
          <p:nvSpPr>
            <p:cNvPr id="106" name="Oval 5"/>
            <p:cNvSpPr>
              <a:spLocks noChangeArrowheads="1"/>
            </p:cNvSpPr>
            <p:nvPr/>
          </p:nvSpPr>
          <p:spPr bwMode="auto">
            <a:xfrm>
              <a:off x="5938562" y="3970825"/>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5172154" y="4251463"/>
              <a:ext cx="2792816" cy="707886"/>
            </a:xfrm>
            <a:prstGeom prst="rect">
              <a:avLst/>
            </a:prstGeom>
            <a:noFill/>
          </p:spPr>
          <p:txBody>
            <a:bodyPr wrap="none" rtlCol="0">
              <a:spAutoFit/>
            </a:bodyPr>
            <a:lstStyle/>
            <a:p>
              <a:pPr algn="ctr"/>
              <a:r>
                <a:rPr lang="tr-TR" sz="2000" b="1" dirty="0">
                  <a:solidFill>
                    <a:srgbClr val="FAB529"/>
                  </a:solidFill>
                </a:rPr>
                <a:t>Çevrede görünen çöpleri</a:t>
              </a:r>
            </a:p>
            <a:p>
              <a:pPr algn="ctr"/>
              <a:r>
                <a:rPr lang="tr-TR" sz="2000" b="1" dirty="0">
                  <a:solidFill>
                    <a:srgbClr val="FAB529"/>
                  </a:solidFill>
                </a:rPr>
                <a:t>alıp çöp kutusuna atın.</a:t>
              </a:r>
            </a:p>
          </p:txBody>
        </p:sp>
      </p:grpSp>
      <p:grpSp>
        <p:nvGrpSpPr>
          <p:cNvPr id="2102" name="Grup 2101"/>
          <p:cNvGrpSpPr/>
          <p:nvPr/>
        </p:nvGrpSpPr>
        <p:grpSpPr>
          <a:xfrm>
            <a:off x="4717964" y="2373424"/>
            <a:ext cx="2511200" cy="1260000"/>
            <a:chOff x="4372383" y="2491512"/>
            <a:chExt cx="2511200" cy="1260000"/>
          </a:xfrm>
        </p:grpSpPr>
        <p:sp>
          <p:nvSpPr>
            <p:cNvPr id="102" name="Oval 5"/>
            <p:cNvSpPr>
              <a:spLocks noChangeArrowheads="1"/>
            </p:cNvSpPr>
            <p:nvPr/>
          </p:nvSpPr>
          <p:spPr bwMode="auto">
            <a:xfrm>
              <a:off x="4997983" y="2491512"/>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4372383" y="2767569"/>
              <a:ext cx="2511200" cy="707886"/>
            </a:xfrm>
            <a:prstGeom prst="rect">
              <a:avLst/>
            </a:prstGeom>
            <a:noFill/>
          </p:spPr>
          <p:txBody>
            <a:bodyPr wrap="none" rtlCol="0">
              <a:spAutoFit/>
            </a:bodyPr>
            <a:lstStyle/>
            <a:p>
              <a:pPr algn="ctr"/>
              <a:r>
                <a:rPr lang="tr-TR" sz="2000" b="1" dirty="0">
                  <a:solidFill>
                    <a:schemeClr val="tx1">
                      <a:lumMod val="65000"/>
                      <a:lumOff val="35000"/>
                    </a:schemeClr>
                  </a:solidFill>
                </a:rPr>
                <a:t>Teneffüslerde</a:t>
              </a:r>
            </a:p>
            <a:p>
              <a:pPr algn="ctr"/>
              <a:r>
                <a:rPr lang="tr-TR" sz="2000" b="1" dirty="0">
                  <a:solidFill>
                    <a:schemeClr val="tx1">
                      <a:lumMod val="65000"/>
                      <a:lumOff val="35000"/>
                    </a:schemeClr>
                  </a:solidFill>
                </a:rPr>
                <a:t>sınıfınızı havalandırın.</a:t>
              </a:r>
            </a:p>
          </p:txBody>
        </p:sp>
      </p:grpSp>
      <p:grpSp>
        <p:nvGrpSpPr>
          <p:cNvPr id="2091" name="Grup 2090"/>
          <p:cNvGrpSpPr/>
          <p:nvPr/>
        </p:nvGrpSpPr>
        <p:grpSpPr>
          <a:xfrm>
            <a:off x="642954" y="2421481"/>
            <a:ext cx="2886559" cy="1260000"/>
            <a:chOff x="7871260" y="2738500"/>
            <a:chExt cx="2886559" cy="1260000"/>
          </a:xfrm>
        </p:grpSpPr>
        <p:sp>
          <p:nvSpPr>
            <p:cNvPr id="105" name="Oval 5"/>
            <p:cNvSpPr>
              <a:spLocks noChangeArrowheads="1"/>
            </p:cNvSpPr>
            <p:nvPr/>
          </p:nvSpPr>
          <p:spPr bwMode="auto">
            <a:xfrm>
              <a:off x="8684540" y="273850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Metin kutusu 94"/>
            <p:cNvSpPr txBox="1"/>
            <p:nvPr/>
          </p:nvSpPr>
          <p:spPr>
            <a:xfrm>
              <a:off x="7871260" y="3018562"/>
              <a:ext cx="2886559" cy="707886"/>
            </a:xfrm>
            <a:prstGeom prst="rect">
              <a:avLst/>
            </a:prstGeom>
            <a:noFill/>
          </p:spPr>
          <p:txBody>
            <a:bodyPr wrap="none" rtlCol="0">
              <a:spAutoFit/>
            </a:bodyPr>
            <a:lstStyle/>
            <a:p>
              <a:pPr algn="ctr"/>
              <a:r>
                <a:rPr lang="tr-TR" sz="2000" b="1" dirty="0">
                  <a:solidFill>
                    <a:schemeClr val="tx1">
                      <a:lumMod val="65000"/>
                      <a:lumOff val="35000"/>
                    </a:schemeClr>
                  </a:solidFill>
                </a:rPr>
                <a:t>Tuvalet</a:t>
              </a:r>
            </a:p>
            <a:p>
              <a:pPr algn="ctr"/>
              <a:r>
                <a:rPr lang="tr-TR" sz="2000" b="1" dirty="0">
                  <a:solidFill>
                    <a:schemeClr val="tx1">
                      <a:lumMod val="65000"/>
                      <a:lumOff val="35000"/>
                    </a:schemeClr>
                  </a:solidFill>
                </a:rPr>
                <a:t>musluğundan su içmeyin.</a:t>
              </a:r>
            </a:p>
          </p:txBody>
        </p:sp>
      </p:grpSp>
      <p:grpSp>
        <p:nvGrpSpPr>
          <p:cNvPr id="2104" name="Grup 2103"/>
          <p:cNvGrpSpPr/>
          <p:nvPr/>
        </p:nvGrpSpPr>
        <p:grpSpPr>
          <a:xfrm>
            <a:off x="7141820" y="3794599"/>
            <a:ext cx="1657249" cy="1260000"/>
            <a:chOff x="2356221" y="3744120"/>
            <a:chExt cx="1657249" cy="1260000"/>
          </a:xfrm>
        </p:grpSpPr>
        <p:sp>
          <p:nvSpPr>
            <p:cNvPr id="104" name="Oval 5"/>
            <p:cNvSpPr>
              <a:spLocks noChangeArrowheads="1"/>
            </p:cNvSpPr>
            <p:nvPr/>
          </p:nvSpPr>
          <p:spPr bwMode="auto">
            <a:xfrm>
              <a:off x="2554845" y="3744120"/>
              <a:ext cx="1260000" cy="1260000"/>
            </a:xfrm>
            <a:prstGeom prst="ellipse">
              <a:avLst/>
            </a:prstGeom>
            <a:noFill/>
            <a:ln w="120650"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Metin kutusu 95"/>
            <p:cNvSpPr txBox="1"/>
            <p:nvPr/>
          </p:nvSpPr>
          <p:spPr>
            <a:xfrm>
              <a:off x="2356221" y="4021569"/>
              <a:ext cx="1657249" cy="707886"/>
            </a:xfrm>
            <a:prstGeom prst="rect">
              <a:avLst/>
            </a:prstGeom>
            <a:noFill/>
          </p:spPr>
          <p:txBody>
            <a:bodyPr wrap="none" rtlCol="0">
              <a:spAutoFit/>
            </a:bodyPr>
            <a:lstStyle/>
            <a:p>
              <a:pPr algn="ctr"/>
              <a:r>
                <a:rPr lang="tr-TR" sz="2000" b="1" dirty="0">
                  <a:solidFill>
                    <a:schemeClr val="tx1">
                      <a:lumMod val="65000"/>
                      <a:lumOff val="35000"/>
                    </a:schemeClr>
                  </a:solidFill>
                </a:rPr>
                <a:t>Çevrenize çöp</a:t>
              </a:r>
            </a:p>
            <a:p>
              <a:pPr algn="ctr"/>
              <a:r>
                <a:rPr lang="tr-TR" sz="2000" b="1" dirty="0">
                  <a:solidFill>
                    <a:schemeClr val="tx1">
                      <a:lumMod val="65000"/>
                      <a:lumOff val="35000"/>
                    </a:schemeClr>
                  </a:solidFill>
                </a:rPr>
                <a:t>atmayın.</a:t>
              </a:r>
            </a:p>
          </p:txBody>
        </p:sp>
      </p:grpSp>
    </p:spTree>
    <p:extLst>
      <p:ext uri="{BB962C8B-B14F-4D97-AF65-F5344CB8AC3E}">
        <p14:creationId xmlns:p14="http://schemas.microsoft.com/office/powerpoint/2010/main" val="159635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86"/>
                                        </p:tgtEl>
                                        <p:attrNameLst>
                                          <p:attrName>style.visibility</p:attrName>
                                        </p:attrNameLst>
                                      </p:cBhvr>
                                      <p:to>
                                        <p:strVal val="visible"/>
                                      </p:to>
                                    </p:set>
                                    <p:anim calcmode="lin" valueType="num">
                                      <p:cBhvr>
                                        <p:cTn id="7" dur="250" fill="hold"/>
                                        <p:tgtEl>
                                          <p:spTgt spid="2086"/>
                                        </p:tgtEl>
                                        <p:attrNameLst>
                                          <p:attrName>ppt_w</p:attrName>
                                        </p:attrNameLst>
                                      </p:cBhvr>
                                      <p:tavLst>
                                        <p:tav tm="0">
                                          <p:val>
                                            <p:fltVal val="0"/>
                                          </p:val>
                                        </p:tav>
                                        <p:tav tm="100000">
                                          <p:val>
                                            <p:strVal val="#ppt_w"/>
                                          </p:val>
                                        </p:tav>
                                      </p:tavLst>
                                    </p:anim>
                                    <p:anim calcmode="lin" valueType="num">
                                      <p:cBhvr>
                                        <p:cTn id="8" dur="250" fill="hold"/>
                                        <p:tgtEl>
                                          <p:spTgt spid="2086"/>
                                        </p:tgtEl>
                                        <p:attrNameLst>
                                          <p:attrName>ppt_h</p:attrName>
                                        </p:attrNameLst>
                                      </p:cBhvr>
                                      <p:tavLst>
                                        <p:tav tm="0">
                                          <p:val>
                                            <p:fltVal val="0"/>
                                          </p:val>
                                        </p:tav>
                                        <p:tav tm="100000">
                                          <p:val>
                                            <p:strVal val="#ppt_h"/>
                                          </p:val>
                                        </p:tav>
                                      </p:tavLst>
                                    </p:anim>
                                    <p:animEffect transition="in" filter="fade">
                                      <p:cBhvr>
                                        <p:cTn id="9" dur="250"/>
                                        <p:tgtEl>
                                          <p:spTgt spid="2086"/>
                                        </p:tgtEl>
                                      </p:cBhvr>
                                    </p:animEffect>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2091"/>
                                        </p:tgtEl>
                                        <p:attrNameLst>
                                          <p:attrName>style.visibility</p:attrName>
                                        </p:attrNameLst>
                                      </p:cBhvr>
                                      <p:to>
                                        <p:strVal val="visible"/>
                                      </p:to>
                                    </p:set>
                                    <p:animEffect transition="in" filter="fade">
                                      <p:cBhvr>
                                        <p:cTn id="13" dur="250"/>
                                        <p:tgtEl>
                                          <p:spTgt spid="209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088"/>
                                        </p:tgtEl>
                                        <p:attrNameLst>
                                          <p:attrName>style.visibility</p:attrName>
                                        </p:attrNameLst>
                                      </p:cBhvr>
                                      <p:to>
                                        <p:strVal val="visible"/>
                                      </p:to>
                                    </p:set>
                                    <p:anim calcmode="lin" valueType="num">
                                      <p:cBhvr>
                                        <p:cTn id="17" dur="250" fill="hold"/>
                                        <p:tgtEl>
                                          <p:spTgt spid="2088"/>
                                        </p:tgtEl>
                                        <p:attrNameLst>
                                          <p:attrName>ppt_w</p:attrName>
                                        </p:attrNameLst>
                                      </p:cBhvr>
                                      <p:tavLst>
                                        <p:tav tm="0">
                                          <p:val>
                                            <p:fltVal val="0"/>
                                          </p:val>
                                        </p:tav>
                                        <p:tav tm="100000">
                                          <p:val>
                                            <p:strVal val="#ppt_w"/>
                                          </p:val>
                                        </p:tav>
                                      </p:tavLst>
                                    </p:anim>
                                    <p:anim calcmode="lin" valueType="num">
                                      <p:cBhvr>
                                        <p:cTn id="18" dur="250" fill="hold"/>
                                        <p:tgtEl>
                                          <p:spTgt spid="2088"/>
                                        </p:tgtEl>
                                        <p:attrNameLst>
                                          <p:attrName>ppt_h</p:attrName>
                                        </p:attrNameLst>
                                      </p:cBhvr>
                                      <p:tavLst>
                                        <p:tav tm="0">
                                          <p:val>
                                            <p:fltVal val="0"/>
                                          </p:val>
                                        </p:tav>
                                        <p:tav tm="100000">
                                          <p:val>
                                            <p:strVal val="#ppt_h"/>
                                          </p:val>
                                        </p:tav>
                                      </p:tavLst>
                                    </p:anim>
                                    <p:animEffect transition="in" filter="fade">
                                      <p:cBhvr>
                                        <p:cTn id="19" dur="250"/>
                                        <p:tgtEl>
                                          <p:spTgt spid="2088"/>
                                        </p:tgtEl>
                                      </p:cBhvr>
                                    </p:animEffect>
                                  </p:childTnLst>
                                </p:cTn>
                              </p:par>
                            </p:childTnLst>
                          </p:cTn>
                        </p:par>
                        <p:par>
                          <p:cTn id="20" fill="hold">
                            <p:stCondLst>
                              <p:cond delay="750"/>
                            </p:stCondLst>
                            <p:childTnLst>
                              <p:par>
                                <p:cTn id="21" presetID="53" presetClass="entr" presetSubtype="16" fill="hold" nodeType="afterEffect">
                                  <p:stCondLst>
                                    <p:cond delay="0"/>
                                  </p:stCondLst>
                                  <p:childTnLst>
                                    <p:set>
                                      <p:cBhvr>
                                        <p:cTn id="22" dur="1" fill="hold">
                                          <p:stCondLst>
                                            <p:cond delay="0"/>
                                          </p:stCondLst>
                                        </p:cTn>
                                        <p:tgtEl>
                                          <p:spTgt spid="2105"/>
                                        </p:tgtEl>
                                        <p:attrNameLst>
                                          <p:attrName>style.visibility</p:attrName>
                                        </p:attrNameLst>
                                      </p:cBhvr>
                                      <p:to>
                                        <p:strVal val="visible"/>
                                      </p:to>
                                    </p:set>
                                    <p:anim calcmode="lin" valueType="num">
                                      <p:cBhvr>
                                        <p:cTn id="23" dur="250" fill="hold"/>
                                        <p:tgtEl>
                                          <p:spTgt spid="2105"/>
                                        </p:tgtEl>
                                        <p:attrNameLst>
                                          <p:attrName>ppt_w</p:attrName>
                                        </p:attrNameLst>
                                      </p:cBhvr>
                                      <p:tavLst>
                                        <p:tav tm="0">
                                          <p:val>
                                            <p:fltVal val="0"/>
                                          </p:val>
                                        </p:tav>
                                        <p:tav tm="100000">
                                          <p:val>
                                            <p:strVal val="#ppt_w"/>
                                          </p:val>
                                        </p:tav>
                                      </p:tavLst>
                                    </p:anim>
                                    <p:anim calcmode="lin" valueType="num">
                                      <p:cBhvr>
                                        <p:cTn id="24" dur="250" fill="hold"/>
                                        <p:tgtEl>
                                          <p:spTgt spid="2105"/>
                                        </p:tgtEl>
                                        <p:attrNameLst>
                                          <p:attrName>ppt_h</p:attrName>
                                        </p:attrNameLst>
                                      </p:cBhvr>
                                      <p:tavLst>
                                        <p:tav tm="0">
                                          <p:val>
                                            <p:fltVal val="0"/>
                                          </p:val>
                                        </p:tav>
                                        <p:tav tm="100000">
                                          <p:val>
                                            <p:strVal val="#ppt_h"/>
                                          </p:val>
                                        </p:tav>
                                      </p:tavLst>
                                    </p:anim>
                                    <p:animEffect transition="in" filter="fade">
                                      <p:cBhvr>
                                        <p:cTn id="25" dur="250"/>
                                        <p:tgtEl>
                                          <p:spTgt spid="210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102"/>
                                        </p:tgtEl>
                                        <p:attrNameLst>
                                          <p:attrName>style.visibility</p:attrName>
                                        </p:attrNameLst>
                                      </p:cBhvr>
                                      <p:to>
                                        <p:strVal val="visible"/>
                                      </p:to>
                                    </p:set>
                                    <p:anim calcmode="lin" valueType="num">
                                      <p:cBhvr>
                                        <p:cTn id="29" dur="250" fill="hold"/>
                                        <p:tgtEl>
                                          <p:spTgt spid="2102"/>
                                        </p:tgtEl>
                                        <p:attrNameLst>
                                          <p:attrName>ppt_w</p:attrName>
                                        </p:attrNameLst>
                                      </p:cBhvr>
                                      <p:tavLst>
                                        <p:tav tm="0">
                                          <p:val>
                                            <p:fltVal val="0"/>
                                          </p:val>
                                        </p:tav>
                                        <p:tav tm="100000">
                                          <p:val>
                                            <p:strVal val="#ppt_w"/>
                                          </p:val>
                                        </p:tav>
                                      </p:tavLst>
                                    </p:anim>
                                    <p:anim calcmode="lin" valueType="num">
                                      <p:cBhvr>
                                        <p:cTn id="30" dur="250" fill="hold"/>
                                        <p:tgtEl>
                                          <p:spTgt spid="2102"/>
                                        </p:tgtEl>
                                        <p:attrNameLst>
                                          <p:attrName>ppt_h</p:attrName>
                                        </p:attrNameLst>
                                      </p:cBhvr>
                                      <p:tavLst>
                                        <p:tav tm="0">
                                          <p:val>
                                            <p:fltVal val="0"/>
                                          </p:val>
                                        </p:tav>
                                        <p:tav tm="100000">
                                          <p:val>
                                            <p:strVal val="#ppt_h"/>
                                          </p:val>
                                        </p:tav>
                                      </p:tavLst>
                                    </p:anim>
                                    <p:animEffect transition="in" filter="fade">
                                      <p:cBhvr>
                                        <p:cTn id="31" dur="250"/>
                                        <p:tgtEl>
                                          <p:spTgt spid="2102"/>
                                        </p:tgtEl>
                                      </p:cBhvr>
                                    </p:animEffect>
                                  </p:childTnLst>
                                </p:cTn>
                              </p:par>
                            </p:childTnLst>
                          </p:cTn>
                        </p:par>
                        <p:par>
                          <p:cTn id="32" fill="hold">
                            <p:stCondLst>
                              <p:cond delay="1250"/>
                            </p:stCondLst>
                            <p:childTnLst>
                              <p:par>
                                <p:cTn id="33" presetID="53" presetClass="entr" presetSubtype="16" fill="hold" nodeType="afterEffect">
                                  <p:stCondLst>
                                    <p:cond delay="0"/>
                                  </p:stCondLst>
                                  <p:childTnLst>
                                    <p:set>
                                      <p:cBhvr>
                                        <p:cTn id="34" dur="1" fill="hold">
                                          <p:stCondLst>
                                            <p:cond delay="0"/>
                                          </p:stCondLst>
                                        </p:cTn>
                                        <p:tgtEl>
                                          <p:spTgt spid="2104"/>
                                        </p:tgtEl>
                                        <p:attrNameLst>
                                          <p:attrName>style.visibility</p:attrName>
                                        </p:attrNameLst>
                                      </p:cBhvr>
                                      <p:to>
                                        <p:strVal val="visible"/>
                                      </p:to>
                                    </p:set>
                                    <p:anim calcmode="lin" valueType="num">
                                      <p:cBhvr>
                                        <p:cTn id="35" dur="250" fill="hold"/>
                                        <p:tgtEl>
                                          <p:spTgt spid="2104"/>
                                        </p:tgtEl>
                                        <p:attrNameLst>
                                          <p:attrName>ppt_w</p:attrName>
                                        </p:attrNameLst>
                                      </p:cBhvr>
                                      <p:tavLst>
                                        <p:tav tm="0">
                                          <p:val>
                                            <p:fltVal val="0"/>
                                          </p:val>
                                        </p:tav>
                                        <p:tav tm="100000">
                                          <p:val>
                                            <p:strVal val="#ppt_w"/>
                                          </p:val>
                                        </p:tav>
                                      </p:tavLst>
                                    </p:anim>
                                    <p:anim calcmode="lin" valueType="num">
                                      <p:cBhvr>
                                        <p:cTn id="36" dur="250" fill="hold"/>
                                        <p:tgtEl>
                                          <p:spTgt spid="2104"/>
                                        </p:tgtEl>
                                        <p:attrNameLst>
                                          <p:attrName>ppt_h</p:attrName>
                                        </p:attrNameLst>
                                      </p:cBhvr>
                                      <p:tavLst>
                                        <p:tav tm="0">
                                          <p:val>
                                            <p:fltVal val="0"/>
                                          </p:val>
                                        </p:tav>
                                        <p:tav tm="100000">
                                          <p:val>
                                            <p:strVal val="#ppt_h"/>
                                          </p:val>
                                        </p:tav>
                                      </p:tavLst>
                                    </p:anim>
                                    <p:animEffect transition="in" filter="fade">
                                      <p:cBhvr>
                                        <p:cTn id="37" dur="250"/>
                                        <p:tgtEl>
                                          <p:spTgt spid="2104"/>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2101"/>
                                        </p:tgtEl>
                                        <p:attrNameLst>
                                          <p:attrName>style.visibility</p:attrName>
                                        </p:attrNameLst>
                                      </p:cBhvr>
                                      <p:to>
                                        <p:strVal val="visible"/>
                                      </p:to>
                                    </p:set>
                                    <p:anim calcmode="lin" valueType="num">
                                      <p:cBhvr>
                                        <p:cTn id="41" dur="250" fill="hold"/>
                                        <p:tgtEl>
                                          <p:spTgt spid="2101"/>
                                        </p:tgtEl>
                                        <p:attrNameLst>
                                          <p:attrName>ppt_w</p:attrName>
                                        </p:attrNameLst>
                                      </p:cBhvr>
                                      <p:tavLst>
                                        <p:tav tm="0">
                                          <p:val>
                                            <p:fltVal val="0"/>
                                          </p:val>
                                        </p:tav>
                                        <p:tav tm="100000">
                                          <p:val>
                                            <p:strVal val="#ppt_w"/>
                                          </p:val>
                                        </p:tav>
                                      </p:tavLst>
                                    </p:anim>
                                    <p:anim calcmode="lin" valueType="num">
                                      <p:cBhvr>
                                        <p:cTn id="42" dur="250" fill="hold"/>
                                        <p:tgtEl>
                                          <p:spTgt spid="2101"/>
                                        </p:tgtEl>
                                        <p:attrNameLst>
                                          <p:attrName>ppt_h</p:attrName>
                                        </p:attrNameLst>
                                      </p:cBhvr>
                                      <p:tavLst>
                                        <p:tav tm="0">
                                          <p:val>
                                            <p:fltVal val="0"/>
                                          </p:val>
                                        </p:tav>
                                        <p:tav tm="100000">
                                          <p:val>
                                            <p:strVal val="#ppt_h"/>
                                          </p:val>
                                        </p:tav>
                                      </p:tavLst>
                                    </p:anim>
                                    <p:animEffect transition="in" filter="fade">
                                      <p:cBhvr>
                                        <p:cTn id="43" dur="250"/>
                                        <p:tgtEl>
                                          <p:spTgt spid="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0"/>
            <a:ext cx="12201525" cy="6858000"/>
          </a:xfrm>
          <a:prstGeom prst="rect">
            <a:avLst/>
          </a:prstGeom>
        </p:spPr>
      </p:pic>
      <p:sp>
        <p:nvSpPr>
          <p:cNvPr id="84" name="Dikdörtgen 83"/>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6052491" cy="830997"/>
          </a:xfrm>
          <a:prstGeom prst="rect">
            <a:avLst/>
          </a:prstGeom>
          <a:noFill/>
        </p:spPr>
        <p:txBody>
          <a:bodyPr wrap="none" rtlCol="0">
            <a:spAutoFit/>
          </a:bodyPr>
          <a:lstStyle/>
          <a:p>
            <a:r>
              <a:rPr lang="tr-TR" sz="4800" b="1" dirty="0">
                <a:solidFill>
                  <a:srgbClr val="231F20"/>
                </a:solidFill>
              </a:rPr>
              <a:t>Öneri 4: </a:t>
            </a:r>
            <a:r>
              <a:rPr lang="tr-TR" sz="4800" b="1" dirty="0">
                <a:solidFill>
                  <a:srgbClr val="EE742F"/>
                </a:solidFill>
              </a:rPr>
              <a:t>Hareketli Olun</a:t>
            </a:r>
          </a:p>
        </p:txBody>
      </p:sp>
      <p:sp>
        <p:nvSpPr>
          <p:cNvPr id="2111" name="Metin kutusu 2110"/>
          <p:cNvSpPr txBox="1"/>
          <p:nvPr/>
        </p:nvSpPr>
        <p:spPr>
          <a:xfrm>
            <a:off x="944915" y="1756510"/>
            <a:ext cx="6936001" cy="707886"/>
          </a:xfrm>
          <a:prstGeom prst="rect">
            <a:avLst/>
          </a:prstGeom>
          <a:noFill/>
        </p:spPr>
        <p:txBody>
          <a:bodyPr wrap="none" rtlCol="0">
            <a:spAutoFit/>
          </a:bodyPr>
          <a:lstStyle/>
          <a:p>
            <a:r>
              <a:rPr lang="tr-TR" sz="2000" b="1" dirty="0">
                <a:solidFill>
                  <a:schemeClr val="tx1">
                    <a:lumMod val="65000"/>
                    <a:lumOff val="35000"/>
                  </a:schemeClr>
                </a:solidFill>
              </a:rPr>
              <a:t>Beslenme ile aldığımız enerji, gün içinde harcanandan fazlaysa</a:t>
            </a:r>
          </a:p>
          <a:p>
            <a:r>
              <a:rPr lang="tr-TR" sz="2000" b="1" dirty="0">
                <a:solidFill>
                  <a:schemeClr val="tx1">
                    <a:lumMod val="65000"/>
                    <a:lumOff val="35000"/>
                  </a:schemeClr>
                </a:solidFill>
              </a:rPr>
              <a:t>bu fazla enerji vücut tarafından yağa dönüştürülerek depolanır. </a:t>
            </a:r>
          </a:p>
        </p:txBody>
      </p:sp>
      <p:sp>
        <p:nvSpPr>
          <p:cNvPr id="78" name="Metin kutusu 77"/>
          <p:cNvSpPr txBox="1"/>
          <p:nvPr/>
        </p:nvSpPr>
        <p:spPr>
          <a:xfrm>
            <a:off x="944915" y="2616738"/>
            <a:ext cx="5103064" cy="369332"/>
          </a:xfrm>
          <a:prstGeom prst="rect">
            <a:avLst/>
          </a:prstGeom>
          <a:noFill/>
        </p:spPr>
        <p:txBody>
          <a:bodyPr wrap="none" rtlCol="0">
            <a:spAutoFit/>
          </a:bodyPr>
          <a:lstStyle/>
          <a:p>
            <a:r>
              <a:rPr lang="tr-TR" dirty="0">
                <a:solidFill>
                  <a:schemeClr val="tx1">
                    <a:lumMod val="65000"/>
                    <a:lumOff val="35000"/>
                  </a:schemeClr>
                </a:solidFill>
              </a:rPr>
              <a:t>Bu yağ deposu da çeşitli hastalıklara davetiye çıkarır. </a:t>
            </a:r>
          </a:p>
        </p:txBody>
      </p:sp>
      <p:sp>
        <p:nvSpPr>
          <p:cNvPr id="79" name="Metin kutusu 78"/>
          <p:cNvSpPr txBox="1"/>
          <p:nvPr/>
        </p:nvSpPr>
        <p:spPr>
          <a:xfrm>
            <a:off x="944915" y="3161126"/>
            <a:ext cx="5964646" cy="646331"/>
          </a:xfrm>
          <a:prstGeom prst="rect">
            <a:avLst/>
          </a:prstGeom>
          <a:noFill/>
        </p:spPr>
        <p:txBody>
          <a:bodyPr wrap="none" rtlCol="0">
            <a:spAutoFit/>
          </a:bodyPr>
          <a:lstStyle/>
          <a:p>
            <a:r>
              <a:rPr lang="tr-TR" dirty="0">
                <a:solidFill>
                  <a:schemeClr val="tx1">
                    <a:lumMod val="65000"/>
                    <a:lumOff val="35000"/>
                  </a:schemeClr>
                </a:solidFill>
              </a:rPr>
              <a:t>Oysa düzenli fiziksel aktivitenin ve egzersizin sağlıklı yaşamaya</a:t>
            </a:r>
          </a:p>
          <a:p>
            <a:r>
              <a:rPr lang="tr-TR" dirty="0">
                <a:solidFill>
                  <a:schemeClr val="tx1">
                    <a:lumMod val="65000"/>
                    <a:lumOff val="35000"/>
                  </a:schemeClr>
                </a:solidFill>
              </a:rPr>
              <a:t>doğrudan ve dolaylı birçok katkısı vardır.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8213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34897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id="{38986D76-93BA-B048-88F9-E35568B31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id="{40D0BAFD-E6FF-2847-BF62-8672A289F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id="{447F91F7-4E17-754A-9570-7F43518297B2}"/>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37</a:t>
            </a:fld>
            <a:endParaRPr lang="tr-TR" sz="2400" b="1" dirty="0">
              <a:solidFill>
                <a:srgbClr val="B2B2B2"/>
              </a:solidFill>
            </a:endParaRPr>
          </a:p>
        </p:txBody>
      </p:sp>
      <p:grpSp>
        <p:nvGrpSpPr>
          <p:cNvPr id="89" name="Grup 88">
            <a:extLst>
              <a:ext uri="{FF2B5EF4-FFF2-40B4-BE49-F238E27FC236}">
                <a16:creationId xmlns:a16="http://schemas.microsoft.com/office/drawing/2014/main" id="{FEEC01DC-C72F-9344-96DC-99770041EC1B}"/>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id="{E6BE8BE1-C62E-364A-9EFA-60C7253CDF1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id="{B6C50E22-55B2-FB4E-8C20-23719E0289F5}"/>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1452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78C42EA-5632-B149-9F72-3758B3C091C1}"/>
              </a:ext>
            </a:extLst>
          </p:cNvPr>
          <p:cNvPicPr>
            <a:picLocks noChangeAspect="1"/>
          </p:cNvPicPr>
          <p:nvPr/>
        </p:nvPicPr>
        <p:blipFill>
          <a:blip r:embed="rId3"/>
          <a:stretch>
            <a:fillRect/>
          </a:stretch>
        </p:blipFill>
        <p:spPr>
          <a:xfrm>
            <a:off x="7808585" y="914193"/>
            <a:ext cx="2552700" cy="4318000"/>
          </a:xfrm>
          <a:prstGeom prst="rect">
            <a:avLst/>
          </a:prstGeom>
        </p:spPr>
      </p:pic>
      <p:sp>
        <p:nvSpPr>
          <p:cNvPr id="4" name="Metin kutusu 3">
            <a:extLst>
              <a:ext uri="{FF2B5EF4-FFF2-40B4-BE49-F238E27FC236}">
                <a16:creationId xmlns:a16="http://schemas.microsoft.com/office/drawing/2014/main" id="{17AF0938-8519-6841-9947-57E3A6031439}"/>
              </a:ext>
            </a:extLst>
          </p:cNvPr>
          <p:cNvSpPr txBox="1"/>
          <p:nvPr/>
        </p:nvSpPr>
        <p:spPr>
          <a:xfrm>
            <a:off x="652463" y="568325"/>
            <a:ext cx="5166351" cy="2862322"/>
          </a:xfrm>
          <a:prstGeom prst="rect">
            <a:avLst/>
          </a:prstGeom>
          <a:noFill/>
        </p:spPr>
        <p:txBody>
          <a:bodyPr wrap="none" rtlCol="0">
            <a:spAutoFit/>
          </a:bodyPr>
          <a:lstStyle/>
          <a:p>
            <a:r>
              <a:rPr lang="tr-TR" sz="6000" b="1" dirty="0">
                <a:solidFill>
                  <a:srgbClr val="FAB529"/>
                </a:solidFill>
              </a:rPr>
              <a:t>Spor yapmanın </a:t>
            </a:r>
            <a:br>
              <a:rPr lang="tr-TR" sz="6000" b="1" dirty="0">
                <a:solidFill>
                  <a:srgbClr val="FAB529"/>
                </a:solidFill>
              </a:rPr>
            </a:br>
            <a:r>
              <a:rPr lang="tr-TR" sz="6000" b="1" dirty="0">
                <a:solidFill>
                  <a:srgbClr val="FAB529"/>
                </a:solidFill>
              </a:rPr>
              <a:t>faydaları sizce </a:t>
            </a:r>
            <a:br>
              <a:rPr lang="tr-TR" sz="6000" b="1" dirty="0">
                <a:solidFill>
                  <a:srgbClr val="FAB529"/>
                </a:solidFill>
              </a:rPr>
            </a:br>
            <a:r>
              <a:rPr lang="tr-TR" sz="6000" b="1" dirty="0">
                <a:solidFill>
                  <a:srgbClr val="FAB529"/>
                </a:solidFill>
              </a:rPr>
              <a:t>neler olabilir?</a:t>
            </a:r>
          </a:p>
        </p:txBody>
      </p:sp>
    </p:spTree>
    <p:extLst>
      <p:ext uri="{BB962C8B-B14F-4D97-AF65-F5344CB8AC3E}">
        <p14:creationId xmlns:p14="http://schemas.microsoft.com/office/powerpoint/2010/main" val="21470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4640501" cy="954107"/>
          </a:xfrm>
          <a:prstGeom prst="rect">
            <a:avLst/>
          </a:prstGeom>
          <a:noFill/>
        </p:spPr>
        <p:txBody>
          <a:bodyPr wrap="none" rtlCol="0">
            <a:spAutoFit/>
          </a:bodyPr>
          <a:lstStyle/>
          <a:p>
            <a:r>
              <a:rPr lang="tr-TR" sz="2800" b="1" dirty="0">
                <a:solidFill>
                  <a:schemeClr val="tx1">
                    <a:lumMod val="65000"/>
                    <a:lumOff val="35000"/>
                  </a:schemeClr>
                </a:solidFill>
              </a:rPr>
              <a:t>Kalp ve damar sağlığımızın</a:t>
            </a:r>
          </a:p>
          <a:p>
            <a:r>
              <a:rPr lang="tr-TR" sz="2800" b="1" dirty="0">
                <a:solidFill>
                  <a:schemeClr val="tx1">
                    <a:lumMod val="65000"/>
                    <a:lumOff val="35000"/>
                  </a:schemeClr>
                </a:solidFill>
              </a:rPr>
              <a:t>iyileştirilmesine yardımcı olur.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3"/>
          <a:stretch>
            <a:fillRect/>
          </a:stretch>
        </p:blipFill>
        <p:spPr>
          <a:xfrm>
            <a:off x="652725" y="1782588"/>
            <a:ext cx="686250" cy="697500"/>
          </a:xfrm>
          <a:prstGeom prst="rect">
            <a:avLst/>
          </a:prstGeom>
        </p:spPr>
      </p:pic>
      <p:pic>
        <p:nvPicPr>
          <p:cNvPr id="3" name="Resim 2"/>
          <p:cNvPicPr>
            <a:picLocks noChangeAspect="1"/>
          </p:cNvPicPr>
          <p:nvPr/>
        </p:nvPicPr>
        <p:blipFill>
          <a:blip r:embed="rId4"/>
          <a:stretch>
            <a:fillRect/>
          </a:stretch>
        </p:blipFill>
        <p:spPr>
          <a:xfrm>
            <a:off x="7809758" y="914193"/>
            <a:ext cx="2583092" cy="4320000"/>
          </a:xfrm>
          <a:prstGeom prst="rect">
            <a:avLst/>
          </a:prstGeom>
        </p:spPr>
      </p:pic>
    </p:spTree>
    <p:extLst>
      <p:ext uri="{BB962C8B-B14F-4D97-AF65-F5344CB8AC3E}">
        <p14:creationId xmlns:p14="http://schemas.microsoft.com/office/powerpoint/2010/main" val="2779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633"/>
            <a:ext cx="10058400" cy="6649720"/>
          </a:xfrm>
          <a:prstGeom prst="rect">
            <a:avLst/>
          </a:prstGeom>
        </p:spPr>
      </p:pic>
      <p:sp>
        <p:nvSpPr>
          <p:cNvPr id="2085" name="Dikdörtgen 2084"/>
          <p:cNvSpPr/>
          <p:nvPr/>
        </p:nvSpPr>
        <p:spPr>
          <a:xfrm>
            <a:off x="-6350" y="-11633"/>
            <a:ext cx="12198350" cy="686963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5987537" cy="830997"/>
          </a:xfrm>
          <a:prstGeom prst="rect">
            <a:avLst/>
          </a:prstGeom>
          <a:noFill/>
        </p:spPr>
        <p:txBody>
          <a:bodyPr wrap="none" rtlCol="0">
            <a:spAutoFit/>
          </a:bodyPr>
          <a:lstStyle/>
          <a:p>
            <a:r>
              <a:rPr lang="tr-TR" sz="4800" b="1" dirty="0">
                <a:solidFill>
                  <a:srgbClr val="231F20"/>
                </a:solidFill>
              </a:rPr>
              <a:t>Öneri 1: </a:t>
            </a:r>
            <a:r>
              <a:rPr lang="tr-TR" sz="4800" b="1" dirty="0">
                <a:solidFill>
                  <a:srgbClr val="EE742F"/>
                </a:solidFill>
              </a:rPr>
              <a:t>Sağlıklı Beslen</a:t>
            </a:r>
          </a:p>
        </p:txBody>
      </p:sp>
      <p:sp>
        <p:nvSpPr>
          <p:cNvPr id="2111" name="Metin kutusu 2110"/>
          <p:cNvSpPr txBox="1"/>
          <p:nvPr/>
        </p:nvSpPr>
        <p:spPr>
          <a:xfrm>
            <a:off x="944915" y="1401192"/>
            <a:ext cx="4463210" cy="707886"/>
          </a:xfrm>
          <a:prstGeom prst="rect">
            <a:avLst/>
          </a:prstGeom>
          <a:noFill/>
        </p:spPr>
        <p:txBody>
          <a:bodyPr wrap="none" rtlCol="0">
            <a:spAutoFit/>
          </a:bodyPr>
          <a:lstStyle/>
          <a:p>
            <a:r>
              <a:rPr lang="tr-TR" sz="2000" b="1" dirty="0">
                <a:solidFill>
                  <a:schemeClr val="tx1">
                    <a:lumMod val="65000"/>
                    <a:lumOff val="35000"/>
                  </a:schemeClr>
                </a:solidFill>
              </a:rPr>
              <a:t>Yetersiz veya dengesiz beslenmek sağlığı</a:t>
            </a:r>
          </a:p>
          <a:p>
            <a:r>
              <a:rPr lang="tr-TR" sz="2000" b="1" dirty="0">
                <a:solidFill>
                  <a:schemeClr val="tx1">
                    <a:lumMod val="65000"/>
                    <a:lumOff val="35000"/>
                  </a:schemeClr>
                </a:solidFill>
              </a:rPr>
              <a:t>olumsuz etkiler.</a:t>
            </a:r>
          </a:p>
        </p:txBody>
      </p:sp>
      <p:sp>
        <p:nvSpPr>
          <p:cNvPr id="78" name="Metin kutusu 77"/>
          <p:cNvSpPr txBox="1"/>
          <p:nvPr/>
        </p:nvSpPr>
        <p:spPr>
          <a:xfrm>
            <a:off x="944915" y="2241694"/>
            <a:ext cx="3030510" cy="923330"/>
          </a:xfrm>
          <a:prstGeom prst="rect">
            <a:avLst/>
          </a:prstGeom>
          <a:noFill/>
        </p:spPr>
        <p:txBody>
          <a:bodyPr wrap="none" rtlCol="0">
            <a:spAutoFit/>
          </a:bodyPr>
          <a:lstStyle/>
          <a:p>
            <a:r>
              <a:rPr lang="tr-TR" b="1" dirty="0">
                <a:solidFill>
                  <a:srgbClr val="11A74F"/>
                </a:solidFill>
              </a:rPr>
              <a:t>Yetersiz Beslenme</a:t>
            </a:r>
          </a:p>
          <a:p>
            <a:r>
              <a:rPr lang="tr-TR" dirty="0"/>
              <a:t>Vücudun ihtiyaç duyduğundan</a:t>
            </a:r>
          </a:p>
          <a:p>
            <a:r>
              <a:rPr lang="tr-TR" dirty="0"/>
              <a:t>daha az gıda tüketilmesi.</a:t>
            </a:r>
          </a:p>
        </p:txBody>
      </p:sp>
      <p:sp>
        <p:nvSpPr>
          <p:cNvPr id="79" name="Metin kutusu 78"/>
          <p:cNvSpPr txBox="1"/>
          <p:nvPr/>
        </p:nvSpPr>
        <p:spPr>
          <a:xfrm>
            <a:off x="944915" y="3391263"/>
            <a:ext cx="3865995" cy="923330"/>
          </a:xfrm>
          <a:prstGeom prst="rect">
            <a:avLst/>
          </a:prstGeom>
          <a:noFill/>
        </p:spPr>
        <p:txBody>
          <a:bodyPr wrap="none" rtlCol="0">
            <a:spAutoFit/>
          </a:bodyPr>
          <a:lstStyle/>
          <a:p>
            <a:r>
              <a:rPr lang="tr-TR" b="1" dirty="0">
                <a:solidFill>
                  <a:srgbClr val="11A74F"/>
                </a:solidFill>
              </a:rPr>
              <a:t>Dengesiz Beslenme</a:t>
            </a:r>
          </a:p>
          <a:p>
            <a:r>
              <a:rPr lang="tr-TR" dirty="0"/>
              <a:t>Bazı yiyeceklerin gereğinden fazla,</a:t>
            </a:r>
          </a:p>
          <a:p>
            <a:r>
              <a:rPr lang="tr-TR" dirty="0"/>
              <a:t>bazılarınınsa gereğinden az tüketilmesi.</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244633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586940"/>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5" name="Resim 84">
            <a:extLst>
              <a:ext uri="{FF2B5EF4-FFF2-40B4-BE49-F238E27FC236}">
                <a16:creationId xmlns:a16="http://schemas.microsoft.com/office/drawing/2014/main" id="{A88C1A9F-F7D7-0843-9378-9FAFA2E03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6" name="Resim 85">
            <a:extLst>
              <a:ext uri="{FF2B5EF4-FFF2-40B4-BE49-F238E27FC236}">
                <a16:creationId xmlns:a16="http://schemas.microsoft.com/office/drawing/2014/main" id="{0BBB6C21-6C57-B740-B7E3-9F150C2FE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8" name="Metin kutusu 87">
            <a:extLst>
              <a:ext uri="{FF2B5EF4-FFF2-40B4-BE49-F238E27FC236}">
                <a16:creationId xmlns:a16="http://schemas.microsoft.com/office/drawing/2014/main" id="{D9AC96CC-3DA1-8245-99B2-A952EF7FB8D7}"/>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a:t>
            </a:fld>
            <a:endParaRPr lang="tr-TR" sz="2400" b="1" dirty="0">
              <a:solidFill>
                <a:srgbClr val="B2B2B2"/>
              </a:solidFill>
            </a:endParaRPr>
          </a:p>
        </p:txBody>
      </p:sp>
      <p:grpSp>
        <p:nvGrpSpPr>
          <p:cNvPr id="89" name="Grup 88">
            <a:extLst>
              <a:ext uri="{FF2B5EF4-FFF2-40B4-BE49-F238E27FC236}">
                <a16:creationId xmlns:a16="http://schemas.microsoft.com/office/drawing/2014/main" id="{19BDF8E4-A25D-0843-A8D0-DD6010031A55}"/>
              </a:ext>
            </a:extLst>
          </p:cNvPr>
          <p:cNvGrpSpPr/>
          <p:nvPr/>
        </p:nvGrpSpPr>
        <p:grpSpPr>
          <a:xfrm>
            <a:off x="-6350" y="0"/>
            <a:ext cx="12201525" cy="339725"/>
            <a:chOff x="-6350" y="0"/>
            <a:chExt cx="12201525" cy="339725"/>
          </a:xfrm>
        </p:grpSpPr>
        <p:sp>
          <p:nvSpPr>
            <p:cNvPr id="90" name="Freeform 70">
              <a:extLst>
                <a:ext uri="{FF2B5EF4-FFF2-40B4-BE49-F238E27FC236}">
                  <a16:creationId xmlns:a16="http://schemas.microsoft.com/office/drawing/2014/main" id="{0739036F-39CF-A247-94AD-0A7A55DE33E2}"/>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1" name="Freeform 71">
              <a:extLst>
                <a:ext uri="{FF2B5EF4-FFF2-40B4-BE49-F238E27FC236}">
                  <a16:creationId xmlns:a16="http://schemas.microsoft.com/office/drawing/2014/main" id="{E059B21E-0307-0441-9852-3CD6684512BE}"/>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9545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25540" y="914193"/>
            <a:ext cx="2551527"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3500125" cy="954107"/>
          </a:xfrm>
          <a:prstGeom prst="rect">
            <a:avLst/>
          </a:prstGeom>
          <a:noFill/>
        </p:spPr>
        <p:txBody>
          <a:bodyPr wrap="none" rtlCol="0">
            <a:spAutoFit/>
          </a:bodyPr>
          <a:lstStyle/>
          <a:p>
            <a:r>
              <a:rPr lang="tr-TR" sz="2800" b="1" dirty="0">
                <a:solidFill>
                  <a:schemeClr val="tx1">
                    <a:lumMod val="65000"/>
                    <a:lumOff val="35000"/>
                  </a:schemeClr>
                </a:solidFill>
              </a:rPr>
              <a:t>Dokularımızın daha iyi</a:t>
            </a:r>
          </a:p>
          <a:p>
            <a:r>
              <a:rPr lang="tr-TR" sz="2800" b="1" dirty="0">
                <a:solidFill>
                  <a:schemeClr val="tx1">
                    <a:lumMod val="65000"/>
                    <a:lumOff val="35000"/>
                  </a:schemeClr>
                </a:solidFill>
              </a:rPr>
              <a:t>beslenmesini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28287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09758" y="914193"/>
            <a:ext cx="2583092"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4986365" cy="954107"/>
          </a:xfrm>
          <a:prstGeom prst="rect">
            <a:avLst/>
          </a:prstGeom>
          <a:noFill/>
        </p:spPr>
        <p:txBody>
          <a:bodyPr wrap="none" rtlCol="0">
            <a:spAutoFit/>
          </a:bodyPr>
          <a:lstStyle/>
          <a:p>
            <a:pPr lvl="0"/>
            <a:r>
              <a:rPr lang="tr-TR" sz="2800" b="1" dirty="0">
                <a:solidFill>
                  <a:prstClr val="black">
                    <a:lumMod val="65000"/>
                    <a:lumOff val="35000"/>
                  </a:prstClr>
                </a:solidFill>
              </a:rPr>
              <a:t>Vücudumuzun </a:t>
            </a:r>
            <a:r>
              <a:rPr lang="tr-TR" sz="2800" b="1" dirty="0">
                <a:solidFill>
                  <a:schemeClr val="tx1">
                    <a:lumMod val="65000"/>
                    <a:lumOff val="35000"/>
                  </a:schemeClr>
                </a:solidFill>
              </a:rPr>
              <a:t>formda kalmasını</a:t>
            </a:r>
          </a:p>
          <a:p>
            <a:pPr lvl="0"/>
            <a:r>
              <a:rPr lang="tr-TR" sz="2800" b="1" dirty="0">
                <a:solidFill>
                  <a:prstClr val="black">
                    <a:lumMod val="65000"/>
                    <a:lumOff val="35000"/>
                  </a:prstClr>
                </a:solidFill>
              </a:rPr>
              <a:t>ve zinde olmamızı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36683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09758" y="914193"/>
            <a:ext cx="2551527"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5417189" cy="1815882"/>
          </a:xfrm>
          <a:prstGeom prst="rect">
            <a:avLst/>
          </a:prstGeom>
          <a:noFill/>
        </p:spPr>
        <p:txBody>
          <a:bodyPr wrap="none" rtlCol="0">
            <a:spAutoFit/>
          </a:bodyPr>
          <a:lstStyle/>
          <a:p>
            <a:r>
              <a:rPr lang="tr-TR" sz="2800" b="1" dirty="0">
                <a:solidFill>
                  <a:schemeClr val="tx1">
                    <a:lumMod val="65000"/>
                    <a:lumOff val="35000"/>
                  </a:schemeClr>
                </a:solidFill>
              </a:rPr>
              <a:t>Düşünme, iletişim</a:t>
            </a:r>
          </a:p>
          <a:p>
            <a:r>
              <a:rPr lang="tr-TR" sz="2800" b="1" dirty="0">
                <a:solidFill>
                  <a:schemeClr val="tx1">
                    <a:lumMod val="65000"/>
                    <a:lumOff val="35000"/>
                  </a:schemeClr>
                </a:solidFill>
              </a:rPr>
              <a:t>kurma, akılda tutma, yorumlama</a:t>
            </a:r>
          </a:p>
          <a:p>
            <a:r>
              <a:rPr lang="tr-TR" sz="2800" b="1" dirty="0">
                <a:solidFill>
                  <a:schemeClr val="tx1">
                    <a:lumMod val="65000"/>
                    <a:lumOff val="35000"/>
                  </a:schemeClr>
                </a:solidFill>
              </a:rPr>
              <a:t>ve karar verme gibi becerilerimizin</a:t>
            </a:r>
          </a:p>
          <a:p>
            <a:r>
              <a:rPr lang="tr-TR" sz="2800" b="1" dirty="0">
                <a:solidFill>
                  <a:schemeClr val="tx1">
                    <a:lumMod val="65000"/>
                    <a:lumOff val="35000"/>
                  </a:schemeClr>
                </a:solidFill>
              </a:rPr>
              <a:t>gelişimine katkı 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25276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7811725" y="930275"/>
            <a:ext cx="2583092" cy="4320000"/>
          </a:xfrm>
          <a:prstGeom prst="rect">
            <a:avLst/>
          </a:prstGeom>
        </p:spPr>
      </p:pic>
      <p:sp>
        <p:nvSpPr>
          <p:cNvPr id="2103" name="Metin kutusu 2102"/>
          <p:cNvSpPr txBox="1"/>
          <p:nvPr/>
        </p:nvSpPr>
        <p:spPr>
          <a:xfrm>
            <a:off x="652463" y="568325"/>
            <a:ext cx="4460260" cy="830997"/>
          </a:xfrm>
          <a:prstGeom prst="rect">
            <a:avLst/>
          </a:prstGeom>
          <a:noFill/>
        </p:spPr>
        <p:txBody>
          <a:bodyPr wrap="none" rtlCol="0">
            <a:spAutoFit/>
          </a:bodyPr>
          <a:lstStyle/>
          <a:p>
            <a:r>
              <a:rPr lang="tr-TR" sz="4800" b="1" dirty="0">
                <a:solidFill>
                  <a:srgbClr val="FAB529"/>
                </a:solidFill>
              </a:rPr>
              <a:t>Sporun Faydaları</a:t>
            </a:r>
          </a:p>
        </p:txBody>
      </p:sp>
      <p:sp>
        <p:nvSpPr>
          <p:cNvPr id="2111" name="Metin kutusu 2110"/>
          <p:cNvSpPr txBox="1"/>
          <p:nvPr/>
        </p:nvSpPr>
        <p:spPr>
          <a:xfrm>
            <a:off x="1440096" y="1631236"/>
            <a:ext cx="5758436" cy="1815882"/>
          </a:xfrm>
          <a:prstGeom prst="rect">
            <a:avLst/>
          </a:prstGeom>
          <a:noFill/>
        </p:spPr>
        <p:txBody>
          <a:bodyPr wrap="none" rtlCol="0">
            <a:spAutoFit/>
          </a:bodyPr>
          <a:lstStyle/>
          <a:p>
            <a:r>
              <a:rPr lang="tr-TR" sz="2800" b="1" dirty="0">
                <a:solidFill>
                  <a:schemeClr val="tx1">
                    <a:lumMod val="65000"/>
                    <a:lumOff val="35000"/>
                  </a:schemeClr>
                </a:solidFill>
              </a:rPr>
              <a:t>Daha mutlu ve daha neşeli olmamıza,</a:t>
            </a:r>
          </a:p>
          <a:p>
            <a:r>
              <a:rPr lang="tr-TR" sz="2800" b="1" dirty="0">
                <a:solidFill>
                  <a:schemeClr val="tx1">
                    <a:lumMod val="65000"/>
                    <a:lumOff val="35000"/>
                  </a:schemeClr>
                </a:solidFill>
              </a:rPr>
              <a:t>yaşama sevincimizin yükselmesine</a:t>
            </a:r>
          </a:p>
          <a:p>
            <a:r>
              <a:rPr lang="tr-TR" sz="2800" b="1" dirty="0">
                <a:solidFill>
                  <a:schemeClr val="tx1">
                    <a:lumMod val="65000"/>
                    <a:lumOff val="35000"/>
                  </a:schemeClr>
                </a:solidFill>
              </a:rPr>
              <a:t>ve etrafa pozitif enerji yaymamıza</a:t>
            </a:r>
          </a:p>
          <a:p>
            <a:r>
              <a:rPr lang="tr-TR" sz="2800" b="1" dirty="0">
                <a:solidFill>
                  <a:schemeClr val="tx1">
                    <a:lumMod val="65000"/>
                    <a:lumOff val="35000"/>
                  </a:schemeClr>
                </a:solidFill>
              </a:rPr>
              <a:t>katkıda bulunur.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4"/>
          <a:stretch>
            <a:fillRect/>
          </a:stretch>
        </p:blipFill>
        <p:spPr>
          <a:xfrm>
            <a:off x="652725" y="1782588"/>
            <a:ext cx="686250" cy="697500"/>
          </a:xfrm>
          <a:prstGeom prst="rect">
            <a:avLst/>
          </a:prstGeom>
        </p:spPr>
      </p:pic>
    </p:spTree>
    <p:extLst>
      <p:ext uri="{BB962C8B-B14F-4D97-AF65-F5344CB8AC3E}">
        <p14:creationId xmlns:p14="http://schemas.microsoft.com/office/powerpoint/2010/main" val="4233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11"/>
                                        </p:tgtEl>
                                        <p:attrNameLst>
                                          <p:attrName>style.visibility</p:attrName>
                                        </p:attrNameLst>
                                      </p:cBhvr>
                                      <p:to>
                                        <p:strVal val="visible"/>
                                      </p:to>
                                    </p:set>
                                    <p:animEffect transition="in" filter="fade">
                                      <p:cBhvr>
                                        <p:cTn id="15" dur="250"/>
                                        <p:tgtEl>
                                          <p:spTgt spid="2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8913"/>
            <a:ext cx="12201524" cy="8284191"/>
          </a:xfrm>
          <a:prstGeom prst="rect">
            <a:avLst/>
          </a:prstGeom>
        </p:spPr>
      </p:pic>
      <p:sp>
        <p:nvSpPr>
          <p:cNvPr id="86" name="Dikdörtgen 85"/>
          <p:cNvSpPr/>
          <p:nvPr/>
        </p:nvSpPr>
        <p:spPr>
          <a:xfrm>
            <a:off x="9526"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7900817" cy="830997"/>
          </a:xfrm>
          <a:prstGeom prst="rect">
            <a:avLst/>
          </a:prstGeom>
          <a:noFill/>
        </p:spPr>
        <p:txBody>
          <a:bodyPr wrap="none" rtlCol="0">
            <a:spAutoFit/>
          </a:bodyPr>
          <a:lstStyle/>
          <a:p>
            <a:r>
              <a:rPr lang="tr-TR" sz="4800" b="1" dirty="0">
                <a:solidFill>
                  <a:srgbClr val="231F20"/>
                </a:solidFill>
              </a:rPr>
              <a:t>Öneri 5: </a:t>
            </a:r>
            <a:r>
              <a:rPr lang="tr-TR" sz="4800" b="1" dirty="0">
                <a:solidFill>
                  <a:srgbClr val="EE742F"/>
                </a:solidFill>
              </a:rPr>
              <a:t>Uykunuza Dikkat Edin</a:t>
            </a:r>
          </a:p>
        </p:txBody>
      </p:sp>
      <p:sp>
        <p:nvSpPr>
          <p:cNvPr id="2111" name="Metin kutusu 2110"/>
          <p:cNvSpPr txBox="1"/>
          <p:nvPr/>
        </p:nvSpPr>
        <p:spPr>
          <a:xfrm>
            <a:off x="944915" y="1396339"/>
            <a:ext cx="7326814" cy="1323439"/>
          </a:xfrm>
          <a:prstGeom prst="rect">
            <a:avLst/>
          </a:prstGeom>
          <a:noFill/>
        </p:spPr>
        <p:txBody>
          <a:bodyPr wrap="none" rtlCol="0">
            <a:spAutoFit/>
          </a:bodyPr>
          <a:lstStyle/>
          <a:p>
            <a:r>
              <a:rPr lang="tr-TR" sz="2000" b="1" dirty="0">
                <a:solidFill>
                  <a:schemeClr val="tx1">
                    <a:lumMod val="65000"/>
                    <a:lumOff val="35000"/>
                  </a:schemeClr>
                </a:solidFill>
              </a:rPr>
              <a:t>Sağlıklı bir hayat için uyku, yemek-içmek kadar önemli bir ihtiyaçtır.</a:t>
            </a:r>
          </a:p>
          <a:p>
            <a:r>
              <a:rPr lang="tr-TR" sz="2000" b="1" dirty="0">
                <a:solidFill>
                  <a:schemeClr val="tx1">
                    <a:lumMod val="65000"/>
                    <a:lumOff val="35000"/>
                  </a:schemeClr>
                </a:solidFill>
              </a:rPr>
              <a:t>Uyku sayesinde bedenimiz dinlenir, zihnimiz yenilenir. Organlarımız</a:t>
            </a:r>
          </a:p>
          <a:p>
            <a:r>
              <a:rPr lang="tr-TR" sz="2000" b="1" dirty="0">
                <a:solidFill>
                  <a:schemeClr val="tx1">
                    <a:lumMod val="65000"/>
                    <a:lumOff val="35000"/>
                  </a:schemeClr>
                </a:solidFill>
              </a:rPr>
              <a:t>yenilenip kendini tamir eder. Çocuklar uyudukça büyürler; gençler,</a:t>
            </a:r>
          </a:p>
          <a:p>
            <a:r>
              <a:rPr lang="tr-TR" sz="2000" b="1" dirty="0">
                <a:solidFill>
                  <a:schemeClr val="tx1">
                    <a:lumMod val="65000"/>
                    <a:lumOff val="35000"/>
                  </a:schemeClr>
                </a:solidFill>
              </a:rPr>
              <a:t>orta yaşlılar ve yaşlılar uykuyla sağlıklarını korurlar.</a:t>
            </a:r>
          </a:p>
        </p:txBody>
      </p:sp>
      <p:sp>
        <p:nvSpPr>
          <p:cNvPr id="78" name="Metin kutusu 77"/>
          <p:cNvSpPr txBox="1"/>
          <p:nvPr/>
        </p:nvSpPr>
        <p:spPr>
          <a:xfrm>
            <a:off x="944915" y="2876119"/>
            <a:ext cx="5906553" cy="646331"/>
          </a:xfrm>
          <a:prstGeom prst="rect">
            <a:avLst/>
          </a:prstGeom>
          <a:noFill/>
        </p:spPr>
        <p:txBody>
          <a:bodyPr wrap="none" rtlCol="0">
            <a:spAutoFit/>
          </a:bodyPr>
          <a:lstStyle/>
          <a:p>
            <a:r>
              <a:rPr lang="tr-TR" dirty="0">
                <a:solidFill>
                  <a:schemeClr val="tx1">
                    <a:lumMod val="65000"/>
                    <a:lumOff val="35000"/>
                  </a:schemeClr>
                </a:solidFill>
              </a:rPr>
              <a:t>Çocuklar için uyku süresi </a:t>
            </a:r>
            <a:r>
              <a:rPr lang="tr-TR" b="1" dirty="0">
                <a:solidFill>
                  <a:srgbClr val="11A74F"/>
                </a:solidFill>
              </a:rPr>
              <a:t>10-12 saattir. </a:t>
            </a:r>
            <a:r>
              <a:rPr lang="tr-TR" dirty="0">
                <a:solidFill>
                  <a:schemeClr val="tx1">
                    <a:lumMod val="65000"/>
                    <a:lumOff val="35000"/>
                  </a:schemeClr>
                </a:solidFill>
              </a:rPr>
              <a:t>Her gün aynı saatlerde</a:t>
            </a:r>
          </a:p>
          <a:p>
            <a:r>
              <a:rPr lang="tr-TR" dirty="0">
                <a:solidFill>
                  <a:schemeClr val="tx1">
                    <a:lumMod val="65000"/>
                    <a:lumOff val="35000"/>
                  </a:schemeClr>
                </a:solidFill>
              </a:rPr>
              <a:t>yatağa girip aynı saatlerde kalkmak en güzelidir.</a:t>
            </a:r>
          </a:p>
        </p:txBody>
      </p:sp>
      <p:sp>
        <p:nvSpPr>
          <p:cNvPr id="79" name="Metin kutusu 78"/>
          <p:cNvSpPr txBox="1"/>
          <p:nvPr/>
        </p:nvSpPr>
        <p:spPr>
          <a:xfrm>
            <a:off x="944915" y="3683175"/>
            <a:ext cx="5378845" cy="369332"/>
          </a:xfrm>
          <a:prstGeom prst="rect">
            <a:avLst/>
          </a:prstGeom>
          <a:noFill/>
        </p:spPr>
        <p:txBody>
          <a:bodyPr wrap="none" rtlCol="0">
            <a:spAutoFit/>
          </a:bodyPr>
          <a:lstStyle/>
          <a:p>
            <a:r>
              <a:rPr lang="nb-NO" dirty="0">
                <a:solidFill>
                  <a:schemeClr val="tx1">
                    <a:lumMod val="65000"/>
                    <a:lumOff val="35000"/>
                  </a:schemeClr>
                </a:solidFill>
              </a:rPr>
              <a:t>Erken yatıp erken kalkmak </a:t>
            </a:r>
            <a:r>
              <a:rPr lang="nb-NO" b="1" dirty="0">
                <a:solidFill>
                  <a:srgbClr val="11A74F"/>
                </a:solidFill>
              </a:rPr>
              <a:t>bedenin dinç olmasını </a:t>
            </a:r>
            <a:r>
              <a:rPr lang="nb-NO" dirty="0">
                <a:solidFill>
                  <a:schemeClr val="tx1">
                    <a:lumMod val="65000"/>
                    <a:lumOff val="35000"/>
                  </a:schemeClr>
                </a:solidFill>
              </a:rPr>
              <a:t>sağlar.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080763"/>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386263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938408" y="4213840"/>
            <a:ext cx="5742085" cy="369332"/>
          </a:xfrm>
          <a:prstGeom prst="rect">
            <a:avLst/>
          </a:prstGeom>
          <a:noFill/>
        </p:spPr>
        <p:txBody>
          <a:bodyPr wrap="none" rtlCol="0">
            <a:spAutoFit/>
          </a:bodyPr>
          <a:lstStyle/>
          <a:p>
            <a:r>
              <a:rPr lang="nb-NO" dirty="0">
                <a:solidFill>
                  <a:schemeClr val="tx1">
                    <a:lumMod val="65000"/>
                    <a:lumOff val="35000"/>
                  </a:schemeClr>
                </a:solidFill>
              </a:rPr>
              <a:t>Uykunun bize fayda vermesi için </a:t>
            </a:r>
            <a:r>
              <a:rPr lang="nb-NO" b="1" dirty="0">
                <a:solidFill>
                  <a:srgbClr val="11A74F"/>
                </a:solidFill>
              </a:rPr>
              <a:t>karanlıkta uyumak </a:t>
            </a:r>
            <a:r>
              <a:rPr lang="nb-NO" dirty="0">
                <a:solidFill>
                  <a:schemeClr val="tx1">
                    <a:lumMod val="65000"/>
                    <a:lumOff val="35000"/>
                  </a:schemeClr>
                </a:solidFill>
              </a:rPr>
              <a:t>gerekir.</a:t>
            </a:r>
          </a:p>
        </p:txBody>
      </p:sp>
      <p:sp>
        <p:nvSpPr>
          <p:cNvPr id="84" name="Line 5"/>
          <p:cNvSpPr>
            <a:spLocks noChangeShapeType="1"/>
          </p:cNvSpPr>
          <p:nvPr/>
        </p:nvSpPr>
        <p:spPr bwMode="auto">
          <a:xfrm>
            <a:off x="747139" y="439329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8" name="Resim 87">
            <a:extLst>
              <a:ext uri="{FF2B5EF4-FFF2-40B4-BE49-F238E27FC236}">
                <a16:creationId xmlns:a16="http://schemas.microsoft.com/office/drawing/2014/main" id="{B9951FE5-E35B-A848-AABA-FD9B80E1F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9" name="Resim 88">
            <a:extLst>
              <a:ext uri="{FF2B5EF4-FFF2-40B4-BE49-F238E27FC236}">
                <a16:creationId xmlns:a16="http://schemas.microsoft.com/office/drawing/2014/main" id="{7FFD412F-4473-C144-9A32-AF71FB849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0" name="Metin kutusu 89">
            <a:extLst>
              <a:ext uri="{FF2B5EF4-FFF2-40B4-BE49-F238E27FC236}">
                <a16:creationId xmlns:a16="http://schemas.microsoft.com/office/drawing/2014/main" id="{FC0432CC-8C1E-3649-8BDF-2B2B7648169E}"/>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44</a:t>
            </a:fld>
            <a:endParaRPr lang="tr-TR" sz="2400" b="1" dirty="0">
              <a:solidFill>
                <a:srgbClr val="B2B2B2"/>
              </a:solidFill>
            </a:endParaRPr>
          </a:p>
        </p:txBody>
      </p:sp>
      <p:grpSp>
        <p:nvGrpSpPr>
          <p:cNvPr id="91" name="Grup 90">
            <a:extLst>
              <a:ext uri="{FF2B5EF4-FFF2-40B4-BE49-F238E27FC236}">
                <a16:creationId xmlns:a16="http://schemas.microsoft.com/office/drawing/2014/main" id="{3D378415-5B3D-EF4D-928D-620DE5B86A94}"/>
              </a:ext>
            </a:extLst>
          </p:cNvPr>
          <p:cNvGrpSpPr/>
          <p:nvPr/>
        </p:nvGrpSpPr>
        <p:grpSpPr>
          <a:xfrm>
            <a:off x="-6350" y="0"/>
            <a:ext cx="12201525" cy="339725"/>
            <a:chOff x="-6350" y="0"/>
            <a:chExt cx="12201525" cy="339725"/>
          </a:xfrm>
        </p:grpSpPr>
        <p:sp>
          <p:nvSpPr>
            <p:cNvPr id="92" name="Freeform 70">
              <a:extLst>
                <a:ext uri="{FF2B5EF4-FFF2-40B4-BE49-F238E27FC236}">
                  <a16:creationId xmlns:a16="http://schemas.microsoft.com/office/drawing/2014/main" id="{268BD190-3E28-A948-80B5-8F9A3023814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Freeform 71">
              <a:extLst>
                <a:ext uri="{FF2B5EF4-FFF2-40B4-BE49-F238E27FC236}">
                  <a16:creationId xmlns:a16="http://schemas.microsoft.com/office/drawing/2014/main" id="{A0665760-4D61-0E4E-A835-3E506D9C76A3}"/>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20496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250"/>
                                        <p:tgtEl>
                                          <p:spTgt spid="84"/>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250"/>
                                        <p:tgtEl>
                                          <p:spTgt spid="83"/>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P spid="83" grpId="0"/>
      <p:bldP spid="8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1" name="Grup 2090"/>
          <p:cNvGrpSpPr/>
          <p:nvPr/>
        </p:nvGrpSpPr>
        <p:grpSpPr>
          <a:xfrm>
            <a:off x="2281588" y="977696"/>
            <a:ext cx="7041204" cy="523739"/>
            <a:chOff x="2281588" y="977696"/>
            <a:chExt cx="7041204" cy="523739"/>
          </a:xfrm>
        </p:grpSpPr>
        <p:sp>
          <p:nvSpPr>
            <p:cNvPr id="2103" name="Metin kutusu 2102"/>
            <p:cNvSpPr txBox="1"/>
            <p:nvPr/>
          </p:nvSpPr>
          <p:spPr>
            <a:xfrm>
              <a:off x="2281588" y="978215"/>
              <a:ext cx="3314177" cy="523220"/>
            </a:xfrm>
            <a:prstGeom prst="rect">
              <a:avLst/>
            </a:prstGeom>
            <a:noFill/>
          </p:spPr>
          <p:txBody>
            <a:bodyPr wrap="none" rtlCol="0">
              <a:spAutoFit/>
            </a:bodyPr>
            <a:lstStyle/>
            <a:p>
              <a:pPr algn="r"/>
              <a:r>
                <a:rPr lang="tr-TR" sz="2800" b="1" dirty="0">
                  <a:solidFill>
                    <a:srgbClr val="E61F4F"/>
                  </a:solidFill>
                </a:rPr>
                <a:t>Uykunun Düşmanları</a:t>
              </a:r>
            </a:p>
          </p:txBody>
        </p:sp>
        <p:sp>
          <p:nvSpPr>
            <p:cNvPr id="78" name="Metin kutusu 77"/>
            <p:cNvSpPr txBox="1"/>
            <p:nvPr/>
          </p:nvSpPr>
          <p:spPr>
            <a:xfrm>
              <a:off x="6549661" y="977696"/>
              <a:ext cx="2773131" cy="523220"/>
            </a:xfrm>
            <a:prstGeom prst="rect">
              <a:avLst/>
            </a:prstGeom>
            <a:noFill/>
          </p:spPr>
          <p:txBody>
            <a:bodyPr wrap="none" rtlCol="0">
              <a:spAutoFit/>
            </a:bodyPr>
            <a:lstStyle/>
            <a:p>
              <a:r>
                <a:rPr lang="tr-TR" sz="2800" b="1" dirty="0">
                  <a:solidFill>
                    <a:srgbClr val="11A74F"/>
                  </a:solidFill>
                </a:rPr>
                <a:t>Uykunun Dostları</a:t>
              </a:r>
            </a:p>
          </p:txBody>
        </p:sp>
      </p:grpSp>
      <p:grpSp>
        <p:nvGrpSpPr>
          <p:cNvPr id="2093" name="Grup 2092"/>
          <p:cNvGrpSpPr/>
          <p:nvPr/>
        </p:nvGrpSpPr>
        <p:grpSpPr>
          <a:xfrm>
            <a:off x="3389840" y="1850732"/>
            <a:ext cx="4915238" cy="400110"/>
            <a:chOff x="3389840" y="1850732"/>
            <a:chExt cx="4915238" cy="400110"/>
          </a:xfrm>
        </p:grpSpPr>
        <p:sp>
          <p:nvSpPr>
            <p:cNvPr id="2111" name="Metin kutusu 2110"/>
            <p:cNvSpPr txBox="1"/>
            <p:nvPr/>
          </p:nvSpPr>
          <p:spPr>
            <a:xfrm>
              <a:off x="3389840" y="1850732"/>
              <a:ext cx="2205925" cy="400110"/>
            </a:xfrm>
            <a:prstGeom prst="rect">
              <a:avLst/>
            </a:prstGeom>
            <a:noFill/>
          </p:spPr>
          <p:txBody>
            <a:bodyPr wrap="none" rtlCol="0">
              <a:spAutoFit/>
            </a:bodyPr>
            <a:lstStyle/>
            <a:p>
              <a:pPr algn="r"/>
              <a:r>
                <a:rPr lang="tr-TR" sz="2000" b="1" dirty="0">
                  <a:solidFill>
                    <a:schemeClr val="tx1">
                      <a:lumMod val="65000"/>
                      <a:lumOff val="35000"/>
                    </a:schemeClr>
                  </a:solidFill>
                </a:rPr>
                <a:t>Kahve ve demli çay</a:t>
              </a:r>
            </a:p>
          </p:txBody>
        </p:sp>
        <p:sp>
          <p:nvSpPr>
            <p:cNvPr id="84" name="Metin kutusu 83"/>
            <p:cNvSpPr txBox="1"/>
            <p:nvPr/>
          </p:nvSpPr>
          <p:spPr>
            <a:xfrm>
              <a:off x="6549661" y="1850732"/>
              <a:ext cx="1755417" cy="400110"/>
            </a:xfrm>
            <a:prstGeom prst="rect">
              <a:avLst/>
            </a:prstGeom>
            <a:noFill/>
          </p:spPr>
          <p:txBody>
            <a:bodyPr wrap="none" rtlCol="0">
              <a:spAutoFit/>
            </a:bodyPr>
            <a:lstStyle/>
            <a:p>
              <a:r>
                <a:rPr lang="tr-TR" sz="2000" b="1" dirty="0">
                  <a:solidFill>
                    <a:schemeClr val="tx1">
                      <a:lumMod val="65000"/>
                      <a:lumOff val="35000"/>
                    </a:schemeClr>
                  </a:solidFill>
                </a:rPr>
                <a:t>Karanlık ortam</a:t>
              </a:r>
            </a:p>
          </p:txBody>
        </p:sp>
      </p:grpSp>
      <p:grpSp>
        <p:nvGrpSpPr>
          <p:cNvPr id="2097" name="Grup 2096"/>
          <p:cNvGrpSpPr/>
          <p:nvPr/>
        </p:nvGrpSpPr>
        <p:grpSpPr>
          <a:xfrm>
            <a:off x="2506521" y="2336389"/>
            <a:ext cx="7132384" cy="400110"/>
            <a:chOff x="2506521" y="2336389"/>
            <a:chExt cx="7132384" cy="400110"/>
          </a:xfrm>
        </p:grpSpPr>
        <p:sp>
          <p:nvSpPr>
            <p:cNvPr id="79" name="Metin kutusu 78"/>
            <p:cNvSpPr txBox="1"/>
            <p:nvPr/>
          </p:nvSpPr>
          <p:spPr>
            <a:xfrm>
              <a:off x="2506521" y="2336389"/>
              <a:ext cx="3089244" cy="400110"/>
            </a:xfrm>
            <a:prstGeom prst="rect">
              <a:avLst/>
            </a:prstGeom>
            <a:noFill/>
          </p:spPr>
          <p:txBody>
            <a:bodyPr wrap="none" rtlCol="0">
              <a:spAutoFit/>
            </a:bodyPr>
            <a:lstStyle/>
            <a:p>
              <a:pPr algn="r"/>
              <a:r>
                <a:rPr lang="tr-TR" sz="2000" b="1" dirty="0">
                  <a:solidFill>
                    <a:schemeClr val="tx1">
                      <a:lumMod val="65000"/>
                      <a:lumOff val="35000"/>
                    </a:schemeClr>
                  </a:solidFill>
                </a:rPr>
                <a:t>Üzücü duygu ve düşünceler</a:t>
              </a:r>
            </a:p>
          </p:txBody>
        </p:sp>
        <p:sp>
          <p:nvSpPr>
            <p:cNvPr id="85" name="Metin kutusu 84"/>
            <p:cNvSpPr txBox="1"/>
            <p:nvPr/>
          </p:nvSpPr>
          <p:spPr>
            <a:xfrm>
              <a:off x="6549661" y="2336389"/>
              <a:ext cx="3089244" cy="400110"/>
            </a:xfrm>
            <a:prstGeom prst="rect">
              <a:avLst/>
            </a:prstGeom>
            <a:noFill/>
          </p:spPr>
          <p:txBody>
            <a:bodyPr wrap="none" rtlCol="0">
              <a:spAutoFit/>
            </a:bodyPr>
            <a:lstStyle/>
            <a:p>
              <a:r>
                <a:rPr lang="tr-TR" sz="2000" b="1" dirty="0">
                  <a:solidFill>
                    <a:schemeClr val="tx1">
                      <a:lumMod val="65000"/>
                      <a:lumOff val="35000"/>
                    </a:schemeClr>
                  </a:solidFill>
                </a:rPr>
                <a:t>Gün içinde hareketli olmak</a:t>
              </a:r>
            </a:p>
          </p:txBody>
        </p:sp>
      </p:grpSp>
      <p:grpSp>
        <p:nvGrpSpPr>
          <p:cNvPr id="2100" name="Grup 2099"/>
          <p:cNvGrpSpPr/>
          <p:nvPr/>
        </p:nvGrpSpPr>
        <p:grpSpPr>
          <a:xfrm>
            <a:off x="1422956" y="3799067"/>
            <a:ext cx="7808914" cy="707886"/>
            <a:chOff x="1422956" y="3799067"/>
            <a:chExt cx="7808914" cy="707886"/>
          </a:xfrm>
        </p:grpSpPr>
        <p:sp>
          <p:nvSpPr>
            <p:cNvPr id="80" name="Metin kutusu 79"/>
            <p:cNvSpPr txBox="1"/>
            <p:nvPr/>
          </p:nvSpPr>
          <p:spPr>
            <a:xfrm>
              <a:off x="1422956" y="3799067"/>
              <a:ext cx="4172809" cy="707886"/>
            </a:xfrm>
            <a:prstGeom prst="rect">
              <a:avLst/>
            </a:prstGeom>
            <a:noFill/>
          </p:spPr>
          <p:txBody>
            <a:bodyPr wrap="none" rtlCol="0">
              <a:spAutoFit/>
            </a:bodyPr>
            <a:lstStyle/>
            <a:p>
              <a:pPr algn="r"/>
              <a:r>
                <a:rPr lang="tr-TR" sz="2000" b="1" dirty="0">
                  <a:solidFill>
                    <a:schemeClr val="tx1">
                      <a:lumMod val="65000"/>
                      <a:lumOff val="35000"/>
                    </a:schemeClr>
                  </a:solidFill>
                </a:rPr>
                <a:t>Bilgisayar ve telefon başında geçirilen</a:t>
              </a:r>
            </a:p>
            <a:p>
              <a:pPr algn="r"/>
              <a:r>
                <a:rPr lang="tr-TR" sz="2000" b="1" dirty="0">
                  <a:solidFill>
                    <a:schemeClr val="tx1">
                      <a:lumMod val="65000"/>
                      <a:lumOff val="35000"/>
                    </a:schemeClr>
                  </a:solidFill>
                </a:rPr>
                <a:t>uzun saatler</a:t>
              </a:r>
            </a:p>
          </p:txBody>
        </p:sp>
        <p:sp>
          <p:nvSpPr>
            <p:cNvPr id="86" name="Metin kutusu 85"/>
            <p:cNvSpPr txBox="1"/>
            <p:nvPr/>
          </p:nvSpPr>
          <p:spPr>
            <a:xfrm>
              <a:off x="6549661" y="3799067"/>
              <a:ext cx="2682209" cy="707886"/>
            </a:xfrm>
            <a:prstGeom prst="rect">
              <a:avLst/>
            </a:prstGeom>
            <a:noFill/>
          </p:spPr>
          <p:txBody>
            <a:bodyPr wrap="none" rtlCol="0">
              <a:spAutoFit/>
            </a:bodyPr>
            <a:lstStyle/>
            <a:p>
              <a:r>
                <a:rPr lang="tr-TR" sz="2000" b="1" dirty="0">
                  <a:solidFill>
                    <a:schemeClr val="tx1">
                      <a:lumMod val="65000"/>
                      <a:lumOff val="35000"/>
                    </a:schemeClr>
                  </a:solidFill>
                </a:rPr>
                <a:t>Uykudan önce ılık suyla</a:t>
              </a:r>
            </a:p>
            <a:p>
              <a:r>
                <a:rPr lang="tr-TR" sz="2000" b="1" dirty="0">
                  <a:solidFill>
                    <a:schemeClr val="tx1">
                      <a:lumMod val="65000"/>
                      <a:lumOff val="35000"/>
                    </a:schemeClr>
                  </a:solidFill>
                </a:rPr>
                <a:t>duş almak</a:t>
              </a:r>
            </a:p>
          </p:txBody>
        </p:sp>
      </p:grpSp>
      <p:grpSp>
        <p:nvGrpSpPr>
          <p:cNvPr id="2098" name="Grup 2097"/>
          <p:cNvGrpSpPr/>
          <p:nvPr/>
        </p:nvGrpSpPr>
        <p:grpSpPr>
          <a:xfrm>
            <a:off x="2592314" y="2823774"/>
            <a:ext cx="5868383" cy="400110"/>
            <a:chOff x="2592314" y="2823774"/>
            <a:chExt cx="5868383" cy="400110"/>
          </a:xfrm>
        </p:grpSpPr>
        <p:sp>
          <p:nvSpPr>
            <p:cNvPr id="83" name="Metin kutusu 82"/>
            <p:cNvSpPr txBox="1"/>
            <p:nvPr/>
          </p:nvSpPr>
          <p:spPr>
            <a:xfrm>
              <a:off x="2592314" y="2823774"/>
              <a:ext cx="3003451" cy="400110"/>
            </a:xfrm>
            <a:prstGeom prst="rect">
              <a:avLst/>
            </a:prstGeom>
            <a:noFill/>
          </p:spPr>
          <p:txBody>
            <a:bodyPr wrap="none" rtlCol="0">
              <a:spAutoFit/>
            </a:bodyPr>
            <a:lstStyle/>
            <a:p>
              <a:pPr algn="r"/>
              <a:r>
                <a:rPr lang="tr-TR" sz="2000" b="1" dirty="0">
                  <a:solidFill>
                    <a:schemeClr val="tx1">
                      <a:lumMod val="65000"/>
                      <a:lumOff val="35000"/>
                    </a:schemeClr>
                  </a:solidFill>
                </a:rPr>
                <a:t>Uyku öncesi yemek </a:t>
              </a:r>
              <a:r>
                <a:rPr lang="tr-TR" sz="2000" b="1" dirty="0" err="1">
                  <a:solidFill>
                    <a:schemeClr val="tx1">
                      <a:lumMod val="65000"/>
                      <a:lumOff val="35000"/>
                    </a:schemeClr>
                  </a:solidFill>
                </a:rPr>
                <a:t>yemek</a:t>
              </a:r>
              <a:endParaRPr lang="tr-TR" sz="2000" b="1" dirty="0">
                <a:solidFill>
                  <a:schemeClr val="tx1">
                    <a:lumMod val="65000"/>
                    <a:lumOff val="35000"/>
                  </a:schemeClr>
                </a:solidFill>
              </a:endParaRPr>
            </a:p>
          </p:txBody>
        </p:sp>
        <p:sp>
          <p:nvSpPr>
            <p:cNvPr id="87" name="Metin kutusu 86"/>
            <p:cNvSpPr txBox="1"/>
            <p:nvPr/>
          </p:nvSpPr>
          <p:spPr>
            <a:xfrm>
              <a:off x="6549661" y="2823774"/>
              <a:ext cx="1911036" cy="400110"/>
            </a:xfrm>
            <a:prstGeom prst="rect">
              <a:avLst/>
            </a:prstGeom>
            <a:noFill/>
          </p:spPr>
          <p:txBody>
            <a:bodyPr wrap="none" rtlCol="0">
              <a:spAutoFit/>
            </a:bodyPr>
            <a:lstStyle/>
            <a:p>
              <a:r>
                <a:rPr lang="es-ES" sz="2000" b="1" dirty="0">
                  <a:solidFill>
                    <a:schemeClr val="tx1">
                      <a:lumMod val="65000"/>
                      <a:lumOff val="35000"/>
                    </a:schemeClr>
                  </a:solidFill>
                </a:rPr>
                <a:t>Uygun bir yatak</a:t>
              </a:r>
            </a:p>
          </p:txBody>
        </p:sp>
      </p:grpSp>
      <p:grpSp>
        <p:nvGrpSpPr>
          <p:cNvPr id="2099" name="Grup 2098"/>
          <p:cNvGrpSpPr/>
          <p:nvPr/>
        </p:nvGrpSpPr>
        <p:grpSpPr>
          <a:xfrm>
            <a:off x="3452999" y="3309849"/>
            <a:ext cx="4990450" cy="400110"/>
            <a:chOff x="3452999" y="3309849"/>
            <a:chExt cx="4990450" cy="400110"/>
          </a:xfrm>
        </p:grpSpPr>
        <p:sp>
          <p:nvSpPr>
            <p:cNvPr id="82" name="Metin kutusu 81"/>
            <p:cNvSpPr txBox="1"/>
            <p:nvPr/>
          </p:nvSpPr>
          <p:spPr>
            <a:xfrm>
              <a:off x="3452999" y="3309849"/>
              <a:ext cx="2142766" cy="400110"/>
            </a:xfrm>
            <a:prstGeom prst="rect">
              <a:avLst/>
            </a:prstGeom>
            <a:noFill/>
          </p:spPr>
          <p:txBody>
            <a:bodyPr wrap="none" rtlCol="0">
              <a:spAutoFit/>
            </a:bodyPr>
            <a:lstStyle/>
            <a:p>
              <a:pPr algn="r"/>
              <a:r>
                <a:rPr lang="tr-TR" sz="2000" b="1" dirty="0">
                  <a:solidFill>
                    <a:schemeClr val="tx1">
                      <a:lumMod val="65000"/>
                      <a:lumOff val="35000"/>
                    </a:schemeClr>
                  </a:solidFill>
                </a:rPr>
                <a:t>Işık, ses ve gürültü</a:t>
              </a:r>
            </a:p>
          </p:txBody>
        </p:sp>
        <p:sp>
          <p:nvSpPr>
            <p:cNvPr id="88" name="Metin kutusu 87"/>
            <p:cNvSpPr txBox="1"/>
            <p:nvPr/>
          </p:nvSpPr>
          <p:spPr>
            <a:xfrm>
              <a:off x="6549661" y="3309849"/>
              <a:ext cx="1893788" cy="400110"/>
            </a:xfrm>
            <a:prstGeom prst="rect">
              <a:avLst/>
            </a:prstGeom>
            <a:noFill/>
          </p:spPr>
          <p:txBody>
            <a:bodyPr wrap="none" rtlCol="0">
              <a:spAutoFit/>
            </a:bodyPr>
            <a:lstStyle/>
            <a:p>
              <a:r>
                <a:rPr lang="tr-TR" sz="2000" b="1" dirty="0">
                  <a:solidFill>
                    <a:schemeClr val="tx1">
                      <a:lumMod val="65000"/>
                      <a:lumOff val="35000"/>
                    </a:schemeClr>
                  </a:solidFill>
                </a:rPr>
                <a:t>Uygun bir yastık</a:t>
              </a:r>
            </a:p>
          </p:txBody>
        </p:sp>
      </p:grpSp>
      <p:pic>
        <p:nvPicPr>
          <p:cNvPr id="6" name="Resim 5"/>
          <p:cNvPicPr>
            <a:picLocks noChangeAspect="1"/>
          </p:cNvPicPr>
          <p:nvPr/>
        </p:nvPicPr>
        <p:blipFill>
          <a:blip r:embed="rId3"/>
          <a:stretch>
            <a:fillRect/>
          </a:stretch>
        </p:blipFill>
        <p:spPr>
          <a:xfrm>
            <a:off x="6059352" y="758367"/>
            <a:ext cx="26722" cy="4320000"/>
          </a:xfrm>
          <a:prstGeom prst="rect">
            <a:avLst/>
          </a:prstGeom>
        </p:spPr>
      </p:pic>
      <p:grpSp>
        <p:nvGrpSpPr>
          <p:cNvPr id="2092" name="Grup 2091"/>
          <p:cNvGrpSpPr/>
          <p:nvPr/>
        </p:nvGrpSpPr>
        <p:grpSpPr>
          <a:xfrm>
            <a:off x="5729588" y="1989046"/>
            <a:ext cx="686250" cy="2079307"/>
            <a:chOff x="5729588" y="1989046"/>
            <a:chExt cx="686250" cy="2079307"/>
          </a:xfrm>
        </p:grpSpPr>
        <p:pic>
          <p:nvPicPr>
            <p:cNvPr id="2085" name="Resim 2084"/>
            <p:cNvPicPr>
              <a:picLocks noChangeAspect="1"/>
            </p:cNvPicPr>
            <p:nvPr/>
          </p:nvPicPr>
          <p:blipFill>
            <a:blip r:embed="rId4"/>
            <a:stretch>
              <a:fillRect/>
            </a:stretch>
          </p:blipFill>
          <p:spPr>
            <a:xfrm>
              <a:off x="5729588" y="1989046"/>
              <a:ext cx="686250" cy="135000"/>
            </a:xfrm>
            <a:prstGeom prst="rect">
              <a:avLst/>
            </a:prstGeom>
          </p:spPr>
        </p:pic>
        <p:pic>
          <p:nvPicPr>
            <p:cNvPr id="92" name="Resim 91"/>
            <p:cNvPicPr>
              <a:picLocks noChangeAspect="1"/>
            </p:cNvPicPr>
            <p:nvPr/>
          </p:nvPicPr>
          <p:blipFill>
            <a:blip r:embed="rId4"/>
            <a:stretch>
              <a:fillRect/>
            </a:stretch>
          </p:blipFill>
          <p:spPr>
            <a:xfrm>
              <a:off x="5729588" y="2468944"/>
              <a:ext cx="686250" cy="135000"/>
            </a:xfrm>
            <a:prstGeom prst="rect">
              <a:avLst/>
            </a:prstGeom>
          </p:spPr>
        </p:pic>
        <p:pic>
          <p:nvPicPr>
            <p:cNvPr id="93" name="Resim 92"/>
            <p:cNvPicPr>
              <a:picLocks noChangeAspect="1"/>
            </p:cNvPicPr>
            <p:nvPr/>
          </p:nvPicPr>
          <p:blipFill>
            <a:blip r:embed="rId4"/>
            <a:stretch>
              <a:fillRect/>
            </a:stretch>
          </p:blipFill>
          <p:spPr>
            <a:xfrm>
              <a:off x="5729588" y="2955086"/>
              <a:ext cx="686250" cy="135000"/>
            </a:xfrm>
            <a:prstGeom prst="rect">
              <a:avLst/>
            </a:prstGeom>
          </p:spPr>
        </p:pic>
        <p:pic>
          <p:nvPicPr>
            <p:cNvPr id="94" name="Resim 93"/>
            <p:cNvPicPr>
              <a:picLocks noChangeAspect="1"/>
            </p:cNvPicPr>
            <p:nvPr/>
          </p:nvPicPr>
          <p:blipFill>
            <a:blip r:embed="rId4"/>
            <a:stretch>
              <a:fillRect/>
            </a:stretch>
          </p:blipFill>
          <p:spPr>
            <a:xfrm>
              <a:off x="5729588" y="3447211"/>
              <a:ext cx="686250" cy="135000"/>
            </a:xfrm>
            <a:prstGeom prst="rect">
              <a:avLst/>
            </a:prstGeom>
          </p:spPr>
        </p:pic>
        <p:pic>
          <p:nvPicPr>
            <p:cNvPr id="95" name="Resim 94"/>
            <p:cNvPicPr>
              <a:picLocks noChangeAspect="1"/>
            </p:cNvPicPr>
            <p:nvPr/>
          </p:nvPicPr>
          <p:blipFill>
            <a:blip r:embed="rId4"/>
            <a:stretch>
              <a:fillRect/>
            </a:stretch>
          </p:blipFill>
          <p:spPr>
            <a:xfrm>
              <a:off x="5729588" y="3933353"/>
              <a:ext cx="686250" cy="135000"/>
            </a:xfrm>
            <a:prstGeom prst="rect">
              <a:avLst/>
            </a:prstGeom>
          </p:spPr>
        </p:pic>
      </p:grpSp>
      <p:pic>
        <p:nvPicPr>
          <p:cNvPr id="2086" name="Resim 2085"/>
          <p:cNvPicPr>
            <a:picLocks noChangeAspect="1"/>
          </p:cNvPicPr>
          <p:nvPr/>
        </p:nvPicPr>
        <p:blipFill>
          <a:blip r:embed="rId5"/>
          <a:stretch>
            <a:fillRect/>
          </a:stretch>
        </p:blipFill>
        <p:spPr>
          <a:xfrm>
            <a:off x="9705750" y="481159"/>
            <a:ext cx="2486250" cy="1541250"/>
          </a:xfrm>
          <a:prstGeom prst="rect">
            <a:avLst/>
          </a:prstGeom>
        </p:spPr>
      </p:pic>
      <p:pic>
        <p:nvPicPr>
          <p:cNvPr id="2088" name="Resim 2087"/>
          <p:cNvPicPr>
            <a:picLocks noChangeAspect="1"/>
          </p:cNvPicPr>
          <p:nvPr/>
        </p:nvPicPr>
        <p:blipFill>
          <a:blip r:embed="rId6"/>
          <a:stretch>
            <a:fillRect/>
          </a:stretch>
        </p:blipFill>
        <p:spPr>
          <a:xfrm>
            <a:off x="202" y="492409"/>
            <a:ext cx="1901250" cy="1518750"/>
          </a:xfrm>
          <a:prstGeom prst="rect">
            <a:avLst/>
          </a:prstGeom>
        </p:spPr>
      </p:pic>
    </p:spTree>
    <p:extLst>
      <p:ext uri="{BB962C8B-B14F-4D97-AF65-F5344CB8AC3E}">
        <p14:creationId xmlns:p14="http://schemas.microsoft.com/office/powerpoint/2010/main" val="37250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fade">
                                      <p:cBhvr>
                                        <p:cTn id="7" dur="250"/>
                                        <p:tgtEl>
                                          <p:spTgt spid="209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88"/>
                                        </p:tgtEl>
                                        <p:attrNameLst>
                                          <p:attrName>style.visibility</p:attrName>
                                        </p:attrNameLst>
                                      </p:cBhvr>
                                      <p:to>
                                        <p:strVal val="visible"/>
                                      </p:to>
                                    </p:set>
                                    <p:animEffect transition="in" filter="fade">
                                      <p:cBhvr>
                                        <p:cTn id="11" dur="250"/>
                                        <p:tgtEl>
                                          <p:spTgt spid="208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6"/>
                                        </p:tgtEl>
                                        <p:attrNameLst>
                                          <p:attrName>style.visibility</p:attrName>
                                        </p:attrNameLst>
                                      </p:cBhvr>
                                      <p:to>
                                        <p:strVal val="visible"/>
                                      </p:to>
                                    </p:set>
                                    <p:animEffect transition="in" filter="fade">
                                      <p:cBhvr>
                                        <p:cTn id="15" dur="250"/>
                                        <p:tgtEl>
                                          <p:spTgt spid="208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092"/>
                                        </p:tgtEl>
                                        <p:attrNameLst>
                                          <p:attrName>style.visibility</p:attrName>
                                        </p:attrNameLst>
                                      </p:cBhvr>
                                      <p:to>
                                        <p:strVal val="visible"/>
                                      </p:to>
                                    </p:set>
                                    <p:animEffect transition="in" filter="wipe(up)">
                                      <p:cBhvr>
                                        <p:cTn id="23" dur="250"/>
                                        <p:tgtEl>
                                          <p:spTgt spid="209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093"/>
                                        </p:tgtEl>
                                        <p:attrNameLst>
                                          <p:attrName>style.visibility</p:attrName>
                                        </p:attrNameLst>
                                      </p:cBhvr>
                                      <p:to>
                                        <p:strVal val="visible"/>
                                      </p:to>
                                    </p:set>
                                    <p:animEffect transition="in" filter="fade">
                                      <p:cBhvr>
                                        <p:cTn id="27" dur="250"/>
                                        <p:tgtEl>
                                          <p:spTgt spid="209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97"/>
                                        </p:tgtEl>
                                        <p:attrNameLst>
                                          <p:attrName>style.visibility</p:attrName>
                                        </p:attrNameLst>
                                      </p:cBhvr>
                                      <p:to>
                                        <p:strVal val="visible"/>
                                      </p:to>
                                    </p:set>
                                    <p:animEffect transition="in" filter="fade">
                                      <p:cBhvr>
                                        <p:cTn id="31" dur="250"/>
                                        <p:tgtEl>
                                          <p:spTgt spid="209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098"/>
                                        </p:tgtEl>
                                        <p:attrNameLst>
                                          <p:attrName>style.visibility</p:attrName>
                                        </p:attrNameLst>
                                      </p:cBhvr>
                                      <p:to>
                                        <p:strVal val="visible"/>
                                      </p:to>
                                    </p:set>
                                    <p:animEffect transition="in" filter="fade">
                                      <p:cBhvr>
                                        <p:cTn id="35" dur="250"/>
                                        <p:tgtEl>
                                          <p:spTgt spid="209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099"/>
                                        </p:tgtEl>
                                        <p:attrNameLst>
                                          <p:attrName>style.visibility</p:attrName>
                                        </p:attrNameLst>
                                      </p:cBhvr>
                                      <p:to>
                                        <p:strVal val="visible"/>
                                      </p:to>
                                    </p:set>
                                    <p:animEffect transition="in" filter="fade">
                                      <p:cBhvr>
                                        <p:cTn id="39" dur="250"/>
                                        <p:tgtEl>
                                          <p:spTgt spid="2099"/>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100"/>
                                        </p:tgtEl>
                                        <p:attrNameLst>
                                          <p:attrName>style.visibility</p:attrName>
                                        </p:attrNameLst>
                                      </p:cBhvr>
                                      <p:to>
                                        <p:strVal val="visible"/>
                                      </p:to>
                                    </p:set>
                                    <p:animEffect transition="in" filter="fade">
                                      <p:cBhvr>
                                        <p:cTn id="43" dur="25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137449"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Uykunu Test Et</a:t>
            </a:r>
          </a:p>
        </p:txBody>
      </p:sp>
      <p:sp>
        <p:nvSpPr>
          <p:cNvPr id="2111" name="Metin kutusu 2110"/>
          <p:cNvSpPr txBox="1"/>
          <p:nvPr/>
        </p:nvSpPr>
        <p:spPr>
          <a:xfrm>
            <a:off x="689327" y="1401192"/>
            <a:ext cx="6208366" cy="400110"/>
          </a:xfrm>
          <a:prstGeom prst="rect">
            <a:avLst/>
          </a:prstGeom>
          <a:noFill/>
        </p:spPr>
        <p:txBody>
          <a:bodyPr wrap="none" rtlCol="0">
            <a:spAutoFit/>
          </a:bodyPr>
          <a:lstStyle/>
          <a:p>
            <a:r>
              <a:rPr lang="tr-TR" sz="2000" dirty="0">
                <a:solidFill>
                  <a:schemeClr val="tx1">
                    <a:lumMod val="65000"/>
                    <a:lumOff val="35000"/>
                  </a:schemeClr>
                </a:solidFill>
              </a:rPr>
              <a:t>Aşağıdaki soruları cevaplayarak uyku kaliteni görebilirsin...</a:t>
            </a:r>
          </a:p>
        </p:txBody>
      </p:sp>
      <p:sp>
        <p:nvSpPr>
          <p:cNvPr id="78" name="Metin kutusu 77"/>
          <p:cNvSpPr txBox="1"/>
          <p:nvPr/>
        </p:nvSpPr>
        <p:spPr>
          <a:xfrm>
            <a:off x="825500" y="2031057"/>
            <a:ext cx="5146794" cy="2031325"/>
          </a:xfrm>
          <a:prstGeom prst="rect">
            <a:avLst/>
          </a:prstGeom>
          <a:noFill/>
        </p:spPr>
        <p:txBody>
          <a:bodyPr wrap="none" rtlCol="0">
            <a:spAutoFit/>
          </a:bodyPr>
          <a:lstStyle/>
          <a:p>
            <a:r>
              <a:rPr lang="tr-TR" b="1" dirty="0">
                <a:solidFill>
                  <a:schemeClr val="tx1">
                    <a:lumMod val="65000"/>
                    <a:lumOff val="35000"/>
                  </a:schemeClr>
                </a:solidFill>
              </a:rPr>
              <a:t>10 saatten az uyuyor musun?</a:t>
            </a:r>
          </a:p>
          <a:p>
            <a:r>
              <a:rPr lang="tr-TR" b="1" dirty="0">
                <a:solidFill>
                  <a:schemeClr val="tx1">
                    <a:lumMod val="65000"/>
                    <a:lumOff val="35000"/>
                  </a:schemeClr>
                </a:solidFill>
              </a:rPr>
              <a:t>Uyuduğun odada teknolojik alet var mı?</a:t>
            </a:r>
          </a:p>
          <a:p>
            <a:r>
              <a:rPr lang="tr-TR" dirty="0">
                <a:solidFill>
                  <a:schemeClr val="tx1">
                    <a:lumMod val="65000"/>
                    <a:lumOff val="35000"/>
                  </a:schemeClr>
                </a:solidFill>
              </a:rPr>
              <a:t>Odanda uyurken ışık açık oluyor mu?</a:t>
            </a:r>
          </a:p>
          <a:p>
            <a:r>
              <a:rPr lang="tr-TR" b="1" dirty="0">
                <a:solidFill>
                  <a:schemeClr val="tx1">
                    <a:lumMod val="65000"/>
                    <a:lumOff val="35000"/>
                  </a:schemeClr>
                </a:solidFill>
              </a:rPr>
              <a:t>Televizyon karşısında uyuduğun oluyor mu?</a:t>
            </a:r>
          </a:p>
          <a:p>
            <a:r>
              <a:rPr lang="tr-TR" dirty="0">
                <a:solidFill>
                  <a:schemeClr val="tx1">
                    <a:lumMod val="65000"/>
                    <a:lumOff val="35000"/>
                  </a:schemeClr>
                </a:solidFill>
              </a:rPr>
              <a:t>Uykudan önce bir şeyler yiyor musun?</a:t>
            </a:r>
          </a:p>
          <a:p>
            <a:r>
              <a:rPr lang="tr-TR" b="1" dirty="0">
                <a:solidFill>
                  <a:schemeClr val="tx1">
                    <a:lumMod val="65000"/>
                    <a:lumOff val="35000"/>
                  </a:schemeClr>
                </a:solidFill>
              </a:rPr>
              <a:t>Çok çay içiyor musun?</a:t>
            </a:r>
          </a:p>
          <a:p>
            <a:r>
              <a:rPr lang="tr-TR" dirty="0">
                <a:solidFill>
                  <a:schemeClr val="tx1">
                    <a:lumMod val="65000"/>
                    <a:lumOff val="35000"/>
                  </a:schemeClr>
                </a:solidFill>
              </a:rPr>
              <a:t>Elinde tablet ve telefonla uykuya daldığın oluyor mu?</a:t>
            </a:r>
          </a:p>
        </p:txBody>
      </p:sp>
      <p:grpSp>
        <p:nvGrpSpPr>
          <p:cNvPr id="2098" name="Grup 2097"/>
          <p:cNvGrpSpPr/>
          <p:nvPr/>
        </p:nvGrpSpPr>
        <p:grpSpPr>
          <a:xfrm>
            <a:off x="642877" y="2124701"/>
            <a:ext cx="190389" cy="1834465"/>
            <a:chOff x="642877" y="2124701"/>
            <a:chExt cx="190389" cy="1834465"/>
          </a:xfrm>
        </p:grpSpPr>
        <p:sp>
          <p:nvSpPr>
            <p:cNvPr id="6" name="Oval 5"/>
            <p:cNvSpPr>
              <a:spLocks noChangeArrowheads="1"/>
            </p:cNvSpPr>
            <p:nvPr/>
          </p:nvSpPr>
          <p:spPr bwMode="auto">
            <a:xfrm>
              <a:off x="652291" y="2124701"/>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Oval 6"/>
            <p:cNvSpPr>
              <a:spLocks noChangeArrowheads="1"/>
            </p:cNvSpPr>
            <p:nvPr/>
          </p:nvSpPr>
          <p:spPr bwMode="auto">
            <a:xfrm>
              <a:off x="650643" y="2409461"/>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3" name="Oval 152"/>
            <p:cNvSpPr>
              <a:spLocks noChangeArrowheads="1"/>
            </p:cNvSpPr>
            <p:nvPr/>
          </p:nvSpPr>
          <p:spPr bwMode="auto">
            <a:xfrm>
              <a:off x="644525" y="2694221"/>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4" name="Oval 6"/>
            <p:cNvSpPr>
              <a:spLocks noChangeArrowheads="1"/>
            </p:cNvSpPr>
            <p:nvPr/>
          </p:nvSpPr>
          <p:spPr bwMode="auto">
            <a:xfrm>
              <a:off x="642877" y="2962203"/>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5" name="Oval 154"/>
            <p:cNvSpPr>
              <a:spLocks noChangeArrowheads="1"/>
            </p:cNvSpPr>
            <p:nvPr/>
          </p:nvSpPr>
          <p:spPr bwMode="auto">
            <a:xfrm>
              <a:off x="652291" y="3226585"/>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6" name="Oval 6"/>
            <p:cNvSpPr>
              <a:spLocks noChangeArrowheads="1"/>
            </p:cNvSpPr>
            <p:nvPr/>
          </p:nvSpPr>
          <p:spPr bwMode="auto">
            <a:xfrm>
              <a:off x="650643" y="3511345"/>
              <a:ext cx="180975" cy="171450"/>
            </a:xfrm>
            <a:prstGeom prst="ellipse">
              <a:avLst/>
            </a:prstGeom>
            <a:noFill/>
            <a:ln w="3175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7" name="Oval 156"/>
            <p:cNvSpPr>
              <a:spLocks noChangeArrowheads="1"/>
            </p:cNvSpPr>
            <p:nvPr/>
          </p:nvSpPr>
          <p:spPr bwMode="auto">
            <a:xfrm>
              <a:off x="644525" y="3787716"/>
              <a:ext cx="180975" cy="171450"/>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97" name="Grup 2096"/>
          <p:cNvGrpSpPr/>
          <p:nvPr/>
        </p:nvGrpSpPr>
        <p:grpSpPr>
          <a:xfrm>
            <a:off x="8161911" y="1159918"/>
            <a:ext cx="2870700" cy="3828550"/>
            <a:chOff x="8161911" y="1159918"/>
            <a:chExt cx="2870700" cy="3828550"/>
          </a:xfrm>
        </p:grpSpPr>
        <p:sp>
          <p:nvSpPr>
            <p:cNvPr id="2092" name="Freeform 10"/>
            <p:cNvSpPr>
              <a:spLocks/>
            </p:cNvSpPr>
            <p:nvPr/>
          </p:nvSpPr>
          <p:spPr bwMode="auto">
            <a:xfrm>
              <a:off x="8161911" y="1159918"/>
              <a:ext cx="2870700" cy="3828550"/>
            </a:xfrm>
            <a:custGeom>
              <a:avLst/>
              <a:gdLst>
                <a:gd name="T0" fmla="*/ 802 w 850"/>
                <a:gd name="T1" fmla="*/ 1134 h 1134"/>
                <a:gd name="T2" fmla="*/ 48 w 850"/>
                <a:gd name="T3" fmla="*/ 1134 h 1134"/>
                <a:gd name="T4" fmla="*/ 0 w 850"/>
                <a:gd name="T5" fmla="*/ 1086 h 1134"/>
                <a:gd name="T6" fmla="*/ 0 w 850"/>
                <a:gd name="T7" fmla="*/ 48 h 1134"/>
                <a:gd name="T8" fmla="*/ 48 w 850"/>
                <a:gd name="T9" fmla="*/ 0 h 1134"/>
                <a:gd name="T10" fmla="*/ 802 w 850"/>
                <a:gd name="T11" fmla="*/ 0 h 1134"/>
                <a:gd name="T12" fmla="*/ 850 w 850"/>
                <a:gd name="T13" fmla="*/ 48 h 1134"/>
                <a:gd name="T14" fmla="*/ 850 w 850"/>
                <a:gd name="T15" fmla="*/ 1086 h 1134"/>
                <a:gd name="T16" fmla="*/ 802 w 850"/>
                <a:gd name="T1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134">
                  <a:moveTo>
                    <a:pt x="802" y="1134"/>
                  </a:moveTo>
                  <a:cubicBezTo>
                    <a:pt x="48" y="1134"/>
                    <a:pt x="48" y="1134"/>
                    <a:pt x="48" y="1134"/>
                  </a:cubicBezTo>
                  <a:cubicBezTo>
                    <a:pt x="21" y="1134"/>
                    <a:pt x="0" y="1113"/>
                    <a:pt x="0" y="1086"/>
                  </a:cubicBezTo>
                  <a:cubicBezTo>
                    <a:pt x="0" y="48"/>
                    <a:pt x="0" y="48"/>
                    <a:pt x="0" y="48"/>
                  </a:cubicBezTo>
                  <a:cubicBezTo>
                    <a:pt x="0" y="22"/>
                    <a:pt x="21" y="0"/>
                    <a:pt x="48" y="0"/>
                  </a:cubicBezTo>
                  <a:cubicBezTo>
                    <a:pt x="802" y="0"/>
                    <a:pt x="802" y="0"/>
                    <a:pt x="802" y="0"/>
                  </a:cubicBezTo>
                  <a:cubicBezTo>
                    <a:pt x="829" y="0"/>
                    <a:pt x="850" y="22"/>
                    <a:pt x="850" y="48"/>
                  </a:cubicBezTo>
                  <a:cubicBezTo>
                    <a:pt x="850" y="1086"/>
                    <a:pt x="850" y="1086"/>
                    <a:pt x="850" y="1086"/>
                  </a:cubicBezTo>
                  <a:cubicBezTo>
                    <a:pt x="850" y="1113"/>
                    <a:pt x="829" y="1134"/>
                    <a:pt x="802" y="1134"/>
                  </a:cubicBezTo>
                  <a:close/>
                </a:path>
              </a:pathLst>
            </a:custGeom>
            <a:noFill/>
            <a:ln w="60325"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3" name="Dikdörtgen 2092"/>
            <p:cNvSpPr/>
            <p:nvPr/>
          </p:nvSpPr>
          <p:spPr>
            <a:xfrm>
              <a:off x="8814835" y="1399322"/>
              <a:ext cx="1564852" cy="646331"/>
            </a:xfrm>
            <a:prstGeom prst="rect">
              <a:avLst/>
            </a:prstGeom>
          </p:spPr>
          <p:txBody>
            <a:bodyPr wrap="none">
              <a:spAutoFit/>
            </a:bodyPr>
            <a:lstStyle/>
            <a:p>
              <a:r>
                <a:rPr lang="tr-TR" sz="3600" b="1" dirty="0">
                  <a:solidFill>
                    <a:srgbClr val="231F20"/>
                  </a:solidFill>
                </a:rPr>
                <a:t>SONUÇ</a:t>
              </a:r>
              <a:endParaRPr lang="tr-TR" sz="3600" dirty="0"/>
            </a:p>
          </p:txBody>
        </p:sp>
        <p:sp>
          <p:nvSpPr>
            <p:cNvPr id="159" name="Dikdörtgen 158"/>
            <p:cNvSpPr/>
            <p:nvPr/>
          </p:nvSpPr>
          <p:spPr>
            <a:xfrm>
              <a:off x="8451787" y="2257411"/>
              <a:ext cx="2290947" cy="2308324"/>
            </a:xfrm>
            <a:prstGeom prst="rect">
              <a:avLst/>
            </a:prstGeom>
          </p:spPr>
          <p:txBody>
            <a:bodyPr wrap="none">
              <a:spAutoFit/>
            </a:bodyPr>
            <a:lstStyle/>
            <a:p>
              <a:pPr algn="ctr"/>
              <a:r>
                <a:rPr lang="tr-TR" dirty="0">
                  <a:solidFill>
                    <a:srgbClr val="231F20"/>
                  </a:solidFill>
                </a:rPr>
                <a:t>Sorulara ne kadar çok</a:t>
              </a:r>
            </a:p>
            <a:p>
              <a:pPr algn="ctr"/>
              <a:r>
                <a:rPr lang="tr-TR" b="1" dirty="0">
                  <a:solidFill>
                    <a:srgbClr val="E61F4F"/>
                  </a:solidFill>
                </a:rPr>
                <a:t>Evet</a:t>
              </a:r>
              <a:r>
                <a:rPr lang="tr-TR" dirty="0">
                  <a:solidFill>
                    <a:srgbClr val="231F20"/>
                  </a:solidFill>
                </a:rPr>
                <a:t> cevabı verdiysen</a:t>
              </a:r>
            </a:p>
            <a:p>
              <a:pPr algn="ctr"/>
              <a:r>
                <a:rPr lang="tr-TR" dirty="0">
                  <a:solidFill>
                    <a:srgbClr val="231F20"/>
                  </a:solidFill>
                </a:rPr>
                <a:t>uykun o kadar kötü</a:t>
              </a:r>
            </a:p>
            <a:p>
              <a:pPr algn="ctr"/>
              <a:r>
                <a:rPr lang="tr-TR" dirty="0">
                  <a:solidFill>
                    <a:srgbClr val="231F20"/>
                  </a:solidFill>
                </a:rPr>
                <a:t>demektir.</a:t>
              </a:r>
            </a:p>
            <a:p>
              <a:pPr algn="ctr"/>
              <a:endParaRPr lang="tr-TR" dirty="0">
                <a:solidFill>
                  <a:srgbClr val="231F20"/>
                </a:solidFill>
              </a:endParaRPr>
            </a:p>
            <a:p>
              <a:pPr algn="ctr"/>
              <a:r>
                <a:rPr lang="tr-TR" dirty="0">
                  <a:solidFill>
                    <a:srgbClr val="231F20"/>
                  </a:solidFill>
                </a:rPr>
                <a:t>Hemen uykunu</a:t>
              </a:r>
            </a:p>
            <a:p>
              <a:pPr algn="ctr"/>
              <a:r>
                <a:rPr lang="tr-TR" dirty="0">
                  <a:solidFill>
                    <a:srgbClr val="231F20"/>
                  </a:solidFill>
                </a:rPr>
                <a:t>düzenlemek için</a:t>
              </a:r>
            </a:p>
            <a:p>
              <a:pPr algn="ctr"/>
              <a:r>
                <a:rPr lang="tr-TR" dirty="0">
                  <a:solidFill>
                    <a:srgbClr val="231F20"/>
                  </a:solidFill>
                </a:rPr>
                <a:t>harekete geçmelisin.</a:t>
              </a:r>
            </a:p>
          </p:txBody>
        </p:sp>
      </p:grpSp>
    </p:spTree>
    <p:extLst>
      <p:ext uri="{BB962C8B-B14F-4D97-AF65-F5344CB8AC3E}">
        <p14:creationId xmlns:p14="http://schemas.microsoft.com/office/powerpoint/2010/main" val="9151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8">
                                            <p:txEl>
                                              <p:pRg st="0" end="0"/>
                                            </p:txEl>
                                          </p:spTgt>
                                        </p:tgtEl>
                                        <p:attrNameLst>
                                          <p:attrName>style.visibility</p:attrName>
                                        </p:attrNameLst>
                                      </p:cBhvr>
                                      <p:to>
                                        <p:strVal val="visible"/>
                                      </p:to>
                                    </p:set>
                                    <p:animEffect transition="in" filter="wipe(up)">
                                      <p:cBhvr>
                                        <p:cTn id="15" dur="250"/>
                                        <p:tgtEl>
                                          <p:spTgt spid="78">
                                            <p:txEl>
                                              <p:pRg st="0" end="0"/>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78">
                                            <p:txEl>
                                              <p:pRg st="1" end="1"/>
                                            </p:txEl>
                                          </p:spTgt>
                                        </p:tgtEl>
                                        <p:attrNameLst>
                                          <p:attrName>style.visibility</p:attrName>
                                        </p:attrNameLst>
                                      </p:cBhvr>
                                      <p:to>
                                        <p:strVal val="visible"/>
                                      </p:to>
                                    </p:set>
                                    <p:animEffect transition="in" filter="wipe(up)">
                                      <p:cBhvr>
                                        <p:cTn id="19" dur="250"/>
                                        <p:tgtEl>
                                          <p:spTgt spid="78">
                                            <p:txEl>
                                              <p:pRg st="1" end="1"/>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78">
                                            <p:txEl>
                                              <p:pRg st="2" end="2"/>
                                            </p:txEl>
                                          </p:spTgt>
                                        </p:tgtEl>
                                        <p:attrNameLst>
                                          <p:attrName>style.visibility</p:attrName>
                                        </p:attrNameLst>
                                      </p:cBhvr>
                                      <p:to>
                                        <p:strVal val="visible"/>
                                      </p:to>
                                    </p:set>
                                    <p:animEffect transition="in" filter="wipe(up)">
                                      <p:cBhvr>
                                        <p:cTn id="23" dur="250"/>
                                        <p:tgtEl>
                                          <p:spTgt spid="78">
                                            <p:txEl>
                                              <p:pRg st="2" end="2"/>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78">
                                            <p:txEl>
                                              <p:pRg st="3" end="3"/>
                                            </p:txEl>
                                          </p:spTgt>
                                        </p:tgtEl>
                                        <p:attrNameLst>
                                          <p:attrName>style.visibility</p:attrName>
                                        </p:attrNameLst>
                                      </p:cBhvr>
                                      <p:to>
                                        <p:strVal val="visible"/>
                                      </p:to>
                                    </p:set>
                                    <p:animEffect transition="in" filter="wipe(up)">
                                      <p:cBhvr>
                                        <p:cTn id="27" dur="250"/>
                                        <p:tgtEl>
                                          <p:spTgt spid="78">
                                            <p:txEl>
                                              <p:pRg st="3" end="3"/>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78">
                                            <p:txEl>
                                              <p:pRg st="4" end="4"/>
                                            </p:txEl>
                                          </p:spTgt>
                                        </p:tgtEl>
                                        <p:attrNameLst>
                                          <p:attrName>style.visibility</p:attrName>
                                        </p:attrNameLst>
                                      </p:cBhvr>
                                      <p:to>
                                        <p:strVal val="visible"/>
                                      </p:to>
                                    </p:set>
                                    <p:animEffect transition="in" filter="wipe(up)">
                                      <p:cBhvr>
                                        <p:cTn id="31" dur="250"/>
                                        <p:tgtEl>
                                          <p:spTgt spid="78">
                                            <p:txEl>
                                              <p:pRg st="4" end="4"/>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78">
                                            <p:txEl>
                                              <p:pRg st="5" end="5"/>
                                            </p:txEl>
                                          </p:spTgt>
                                        </p:tgtEl>
                                        <p:attrNameLst>
                                          <p:attrName>style.visibility</p:attrName>
                                        </p:attrNameLst>
                                      </p:cBhvr>
                                      <p:to>
                                        <p:strVal val="visible"/>
                                      </p:to>
                                    </p:set>
                                    <p:animEffect transition="in" filter="wipe(up)">
                                      <p:cBhvr>
                                        <p:cTn id="35" dur="250"/>
                                        <p:tgtEl>
                                          <p:spTgt spid="78">
                                            <p:txEl>
                                              <p:pRg st="5" end="5"/>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78">
                                            <p:txEl>
                                              <p:pRg st="6" end="6"/>
                                            </p:txEl>
                                          </p:spTgt>
                                        </p:tgtEl>
                                        <p:attrNameLst>
                                          <p:attrName>style.visibility</p:attrName>
                                        </p:attrNameLst>
                                      </p:cBhvr>
                                      <p:to>
                                        <p:strVal val="visible"/>
                                      </p:to>
                                    </p:set>
                                    <p:animEffect transition="in" filter="wipe(up)">
                                      <p:cBhvr>
                                        <p:cTn id="39" dur="250"/>
                                        <p:tgtEl>
                                          <p:spTgt spid="78">
                                            <p:txEl>
                                              <p:pRg st="6" end="6"/>
                                            </p:txEl>
                                          </p:spTgt>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98"/>
                                        </p:tgtEl>
                                        <p:attrNameLst>
                                          <p:attrName>style.visibility</p:attrName>
                                        </p:attrNameLst>
                                      </p:cBhvr>
                                      <p:to>
                                        <p:strVal val="visible"/>
                                      </p:to>
                                    </p:set>
                                    <p:animEffect transition="in" filter="fade">
                                      <p:cBhvr>
                                        <p:cTn id="43" dur="250"/>
                                        <p:tgtEl>
                                          <p:spTgt spid="209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097"/>
                                        </p:tgtEl>
                                        <p:attrNameLst>
                                          <p:attrName>style.visibility</p:attrName>
                                        </p:attrNameLst>
                                      </p:cBhvr>
                                      <p:to>
                                        <p:strVal val="visible"/>
                                      </p:to>
                                    </p:set>
                                    <p:animEffect transition="in" filter="fade">
                                      <p:cBhvr>
                                        <p:cTn id="47" dur="250"/>
                                        <p:tgtEl>
                                          <p:spTgt spid="2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8079970F-E0BC-9E44-A928-9C266444104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349" y="-254286"/>
            <a:ext cx="12223750" cy="8149166"/>
          </a:xfrm>
          <a:prstGeom prst="rect">
            <a:avLst/>
          </a:prstGeom>
        </p:spPr>
      </p:pic>
      <p:sp>
        <p:nvSpPr>
          <p:cNvPr id="85" name="Dikdörtgen 84"/>
          <p:cNvSpPr/>
          <p:nvPr/>
        </p:nvSpPr>
        <p:spPr>
          <a:xfrm>
            <a:off x="-75094" y="-11633"/>
            <a:ext cx="12342188" cy="725491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8056821" cy="1569660"/>
          </a:xfrm>
          <a:prstGeom prst="rect">
            <a:avLst/>
          </a:prstGeom>
          <a:noFill/>
        </p:spPr>
        <p:txBody>
          <a:bodyPr wrap="none" rtlCol="0">
            <a:spAutoFit/>
          </a:bodyPr>
          <a:lstStyle/>
          <a:p>
            <a:r>
              <a:rPr lang="tr-TR" sz="4800" b="1" dirty="0">
                <a:solidFill>
                  <a:srgbClr val="231F20"/>
                </a:solidFill>
              </a:rPr>
              <a:t>Öneri 6: </a:t>
            </a:r>
            <a:r>
              <a:rPr lang="tr-TR" sz="4800" b="1" dirty="0">
                <a:solidFill>
                  <a:srgbClr val="EE742F"/>
                </a:solidFill>
              </a:rPr>
              <a:t>Giyiminize Kuşamınıza</a:t>
            </a:r>
          </a:p>
          <a:p>
            <a:r>
              <a:rPr lang="tr-TR" sz="4800" b="1" dirty="0">
                <a:solidFill>
                  <a:srgbClr val="EE742F"/>
                </a:solidFill>
              </a:rPr>
              <a:t>Dikkat Edin</a:t>
            </a:r>
          </a:p>
        </p:txBody>
      </p:sp>
      <p:sp>
        <p:nvSpPr>
          <p:cNvPr id="2111" name="Metin kutusu 2110"/>
          <p:cNvSpPr txBox="1"/>
          <p:nvPr/>
        </p:nvSpPr>
        <p:spPr>
          <a:xfrm>
            <a:off x="944915" y="2221081"/>
            <a:ext cx="5196807" cy="707886"/>
          </a:xfrm>
          <a:prstGeom prst="rect">
            <a:avLst/>
          </a:prstGeom>
          <a:noFill/>
        </p:spPr>
        <p:txBody>
          <a:bodyPr wrap="none" rtlCol="0">
            <a:spAutoFit/>
          </a:bodyPr>
          <a:lstStyle/>
          <a:p>
            <a:r>
              <a:rPr lang="tr-TR" sz="2000" b="1" dirty="0">
                <a:solidFill>
                  <a:schemeClr val="tx1">
                    <a:lumMod val="65000"/>
                    <a:lumOff val="35000"/>
                  </a:schemeClr>
                </a:solidFill>
              </a:rPr>
              <a:t>Giysilerimiz hava, toz, ısı, ışık gibi dış etkenlerin</a:t>
            </a:r>
          </a:p>
          <a:p>
            <a:r>
              <a:rPr lang="tr-TR" sz="2000" b="1" dirty="0">
                <a:solidFill>
                  <a:schemeClr val="tx1">
                    <a:lumMod val="65000"/>
                    <a:lumOff val="35000"/>
                  </a:schemeClr>
                </a:solidFill>
              </a:rPr>
              <a:t>vücudumuza zarar vermesini engeller.</a:t>
            </a:r>
          </a:p>
        </p:txBody>
      </p:sp>
      <p:sp>
        <p:nvSpPr>
          <p:cNvPr id="78" name="Metin kutusu 77"/>
          <p:cNvSpPr txBox="1"/>
          <p:nvPr/>
        </p:nvSpPr>
        <p:spPr>
          <a:xfrm>
            <a:off x="944915" y="3068177"/>
            <a:ext cx="3819379" cy="646331"/>
          </a:xfrm>
          <a:prstGeom prst="rect">
            <a:avLst/>
          </a:prstGeom>
          <a:noFill/>
        </p:spPr>
        <p:txBody>
          <a:bodyPr wrap="none" rtlCol="0">
            <a:spAutoFit/>
          </a:bodyPr>
          <a:lstStyle/>
          <a:p>
            <a:r>
              <a:rPr lang="tr-TR" dirty="0">
                <a:solidFill>
                  <a:schemeClr val="tx1">
                    <a:lumMod val="65000"/>
                    <a:lumOff val="35000"/>
                  </a:schemeClr>
                </a:solidFill>
              </a:rPr>
              <a:t>Giyinmenin temel amacı vücudu bu dış</a:t>
            </a:r>
          </a:p>
          <a:p>
            <a:r>
              <a:rPr lang="tr-TR" dirty="0">
                <a:solidFill>
                  <a:schemeClr val="tx1">
                    <a:lumMod val="65000"/>
                    <a:lumOff val="35000"/>
                  </a:schemeClr>
                </a:solidFill>
              </a:rPr>
              <a:t>etmenlerden korumaktır. </a:t>
            </a:r>
          </a:p>
        </p:txBody>
      </p:sp>
      <p:sp>
        <p:nvSpPr>
          <p:cNvPr id="79" name="Metin kutusu 78"/>
          <p:cNvSpPr txBox="1"/>
          <p:nvPr/>
        </p:nvSpPr>
        <p:spPr>
          <a:xfrm>
            <a:off x="944915" y="3869569"/>
            <a:ext cx="4503028" cy="646331"/>
          </a:xfrm>
          <a:prstGeom prst="rect">
            <a:avLst/>
          </a:prstGeom>
          <a:noFill/>
        </p:spPr>
        <p:txBody>
          <a:bodyPr wrap="none" rtlCol="0">
            <a:spAutoFit/>
          </a:bodyPr>
          <a:lstStyle/>
          <a:p>
            <a:r>
              <a:rPr lang="tr-TR" dirty="0">
                <a:solidFill>
                  <a:schemeClr val="tx1">
                    <a:lumMod val="65000"/>
                    <a:lumOff val="35000"/>
                  </a:schemeClr>
                </a:solidFill>
              </a:rPr>
              <a:t>Kıyafet seçerken bu amaç göz ardı edilmemeli,</a:t>
            </a:r>
          </a:p>
          <a:p>
            <a:r>
              <a:rPr lang="tr-TR" b="1" dirty="0">
                <a:solidFill>
                  <a:srgbClr val="11A74F"/>
                </a:solidFill>
              </a:rPr>
              <a:t>şıklıktan önce sağlık gözetilmelidir.</a:t>
            </a:r>
            <a:endParaRPr lang="tr-TR" dirty="0">
              <a:solidFill>
                <a:schemeClr val="tx1">
                  <a:lumMod val="65000"/>
                  <a:lumOff val="35000"/>
                </a:schemeClr>
              </a:solidFill>
            </a:endParaRP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25108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Line 5"/>
          <p:cNvSpPr>
            <a:spLocks noChangeShapeType="1"/>
          </p:cNvSpPr>
          <p:nvPr/>
        </p:nvSpPr>
        <p:spPr bwMode="auto">
          <a:xfrm>
            <a:off x="753646" y="405550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6" name="Resim 85">
            <a:extLst>
              <a:ext uri="{FF2B5EF4-FFF2-40B4-BE49-F238E27FC236}">
                <a16:creationId xmlns:a16="http://schemas.microsoft.com/office/drawing/2014/main" id="{BE734BB1-5C1E-F54A-A752-C01A3C161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8" name="Resim 87">
            <a:extLst>
              <a:ext uri="{FF2B5EF4-FFF2-40B4-BE49-F238E27FC236}">
                <a16:creationId xmlns:a16="http://schemas.microsoft.com/office/drawing/2014/main" id="{0C4A0018-0A7E-6642-BA29-41DC91E7D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9" name="Metin kutusu 88">
            <a:extLst>
              <a:ext uri="{FF2B5EF4-FFF2-40B4-BE49-F238E27FC236}">
                <a16:creationId xmlns:a16="http://schemas.microsoft.com/office/drawing/2014/main" id="{65A31597-3F01-BB41-937E-E7A14B24D12F}"/>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47</a:t>
            </a:fld>
            <a:endParaRPr lang="tr-TR" sz="2400" b="1" dirty="0">
              <a:solidFill>
                <a:srgbClr val="B2B2B2"/>
              </a:solidFill>
            </a:endParaRPr>
          </a:p>
        </p:txBody>
      </p:sp>
      <p:grpSp>
        <p:nvGrpSpPr>
          <p:cNvPr id="90" name="Grup 89">
            <a:extLst>
              <a:ext uri="{FF2B5EF4-FFF2-40B4-BE49-F238E27FC236}">
                <a16:creationId xmlns:a16="http://schemas.microsoft.com/office/drawing/2014/main" id="{FCC8CF9B-68A3-4449-9A21-C4AD0A8A4170}"/>
              </a:ext>
            </a:extLst>
          </p:cNvPr>
          <p:cNvGrpSpPr/>
          <p:nvPr/>
        </p:nvGrpSpPr>
        <p:grpSpPr>
          <a:xfrm>
            <a:off x="-6350" y="0"/>
            <a:ext cx="12201525" cy="339725"/>
            <a:chOff x="-6350" y="0"/>
            <a:chExt cx="12201525" cy="339725"/>
          </a:xfrm>
        </p:grpSpPr>
        <p:sp>
          <p:nvSpPr>
            <p:cNvPr id="91" name="Freeform 70">
              <a:extLst>
                <a:ext uri="{FF2B5EF4-FFF2-40B4-BE49-F238E27FC236}">
                  <a16:creationId xmlns:a16="http://schemas.microsoft.com/office/drawing/2014/main" id="{8DCDAF77-BB80-C842-BFD0-E853CCBFE0D9}"/>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Freeform 71">
              <a:extLst>
                <a:ext uri="{FF2B5EF4-FFF2-40B4-BE49-F238E27FC236}">
                  <a16:creationId xmlns:a16="http://schemas.microsoft.com/office/drawing/2014/main" id="{146177FC-C032-0C45-8AF6-B878CE8E1583}"/>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62062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25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03"/>
                                        </p:tgtEl>
                                        <p:attrNameLst>
                                          <p:attrName>style.visibility</p:attrName>
                                        </p:attrNameLst>
                                      </p:cBhvr>
                                      <p:to>
                                        <p:strVal val="visible"/>
                                      </p:to>
                                    </p:set>
                                    <p:animEffect transition="in" filter="fade">
                                      <p:cBhvr>
                                        <p:cTn id="19" dur="250"/>
                                        <p:tgtEl>
                                          <p:spTgt spid="2103"/>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111"/>
                                        </p:tgtEl>
                                        <p:attrNameLst>
                                          <p:attrName>style.visibility</p:attrName>
                                        </p:attrNameLst>
                                      </p:cBhvr>
                                      <p:to>
                                        <p:strVal val="visible"/>
                                      </p:to>
                                    </p:set>
                                    <p:animEffect transition="in" filter="fade">
                                      <p:cBhvr>
                                        <p:cTn id="23" dur="250"/>
                                        <p:tgtEl>
                                          <p:spTgt spid="21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par>
                                <p:cTn id="32" presetID="10"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79" grpId="0"/>
      <p:bldP spid="5" grpId="0" animBg="1"/>
      <p:bldP spid="8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547133" y="568325"/>
            <a:ext cx="9097748" cy="830997"/>
          </a:xfrm>
          <a:prstGeom prst="rect">
            <a:avLst/>
          </a:prstGeom>
          <a:noFill/>
        </p:spPr>
        <p:txBody>
          <a:bodyPr wrap="none" rtlCol="0">
            <a:spAutoFit/>
          </a:bodyPr>
          <a:lstStyle/>
          <a:p>
            <a:pPr algn="ctr"/>
            <a:r>
              <a:rPr lang="tr-TR" sz="4800" b="1" dirty="0">
                <a:solidFill>
                  <a:srgbClr val="FAB529"/>
                </a:solidFill>
              </a:rPr>
              <a:t>Giydiklerinizde Bunlara Dikkat Edin</a:t>
            </a:r>
          </a:p>
        </p:txBody>
      </p:sp>
      <p:sp>
        <p:nvSpPr>
          <p:cNvPr id="96" name="Metin kutusu 95"/>
          <p:cNvSpPr txBox="1"/>
          <p:nvPr/>
        </p:nvSpPr>
        <p:spPr>
          <a:xfrm>
            <a:off x="1547134" y="1969409"/>
            <a:ext cx="9097747" cy="707886"/>
          </a:xfrm>
          <a:prstGeom prst="rect">
            <a:avLst/>
          </a:prstGeom>
          <a:noFill/>
        </p:spPr>
        <p:txBody>
          <a:bodyPr wrap="square" rtlCol="0">
            <a:spAutoFit/>
          </a:bodyPr>
          <a:lstStyle/>
          <a:p>
            <a:pPr algn="ctr"/>
            <a:r>
              <a:rPr lang="tr-TR" sz="2000" b="1" dirty="0">
                <a:solidFill>
                  <a:schemeClr val="tx1">
                    <a:lumMod val="65000"/>
                    <a:lumOff val="35000"/>
                  </a:schemeClr>
                </a:solidFill>
              </a:rPr>
              <a:t>Sadece zevkinize ve görünüşünüze göre değil, çevre ve</a:t>
            </a:r>
          </a:p>
          <a:p>
            <a:pPr algn="ctr"/>
            <a:r>
              <a:rPr lang="tr-TR" sz="2000" b="1" dirty="0">
                <a:solidFill>
                  <a:schemeClr val="tx1">
                    <a:lumMod val="65000"/>
                    <a:lumOff val="35000"/>
                  </a:schemeClr>
                </a:solidFill>
              </a:rPr>
              <a:t>iklim şartlarına uygun kıyafetler seçin.</a:t>
            </a:r>
            <a:endParaRPr lang="tr-TR" sz="2000" dirty="0">
              <a:solidFill>
                <a:schemeClr val="tx1">
                  <a:lumMod val="65000"/>
                  <a:lumOff val="35000"/>
                </a:schemeClr>
              </a:solidFill>
            </a:endParaRPr>
          </a:p>
        </p:txBody>
      </p:sp>
      <p:sp>
        <p:nvSpPr>
          <p:cNvPr id="77" name="Metin kutusu 76"/>
          <p:cNvSpPr txBox="1"/>
          <p:nvPr/>
        </p:nvSpPr>
        <p:spPr>
          <a:xfrm>
            <a:off x="1543050" y="3050023"/>
            <a:ext cx="9097747" cy="1323439"/>
          </a:xfrm>
          <a:prstGeom prst="rect">
            <a:avLst/>
          </a:prstGeom>
          <a:noFill/>
        </p:spPr>
        <p:txBody>
          <a:bodyPr wrap="square" rtlCol="0">
            <a:spAutoFit/>
          </a:bodyPr>
          <a:lstStyle/>
          <a:p>
            <a:pPr algn="ctr"/>
            <a:r>
              <a:rPr lang="tr-TR" sz="2000" b="1" dirty="0">
                <a:solidFill>
                  <a:schemeClr val="tx1">
                    <a:lumMod val="65000"/>
                    <a:lumOff val="35000"/>
                  </a:schemeClr>
                </a:solidFill>
              </a:rPr>
              <a:t>Yaz aylarında koyu renkler giyinmeyin, güneş ışığını</a:t>
            </a:r>
          </a:p>
          <a:p>
            <a:pPr algn="ctr"/>
            <a:r>
              <a:rPr lang="tr-TR" sz="2000" b="1" dirty="0">
                <a:solidFill>
                  <a:schemeClr val="tx1">
                    <a:lumMod val="65000"/>
                    <a:lumOff val="35000"/>
                  </a:schemeClr>
                </a:solidFill>
              </a:rPr>
              <a:t>yansıtan teri  emebilen kumaşlardan  açık renkli kıyafetleri tercih edin. Şapka</a:t>
            </a:r>
          </a:p>
          <a:p>
            <a:pPr algn="ctr"/>
            <a:r>
              <a:rPr lang="tr-TR" sz="2000" b="1" dirty="0">
                <a:solidFill>
                  <a:schemeClr val="tx1">
                    <a:lumMod val="65000"/>
                    <a:lumOff val="35000"/>
                  </a:schemeClr>
                </a:solidFill>
              </a:rPr>
              <a:t>ve güneş gözlüğü kullanın.</a:t>
            </a:r>
            <a:endParaRPr lang="tr-TR" sz="2000" dirty="0">
              <a:solidFill>
                <a:schemeClr val="tx1">
                  <a:lumMod val="65000"/>
                  <a:lumOff val="35000"/>
                </a:schemeClr>
              </a:solidFill>
            </a:endParaRPr>
          </a:p>
          <a:p>
            <a:pPr algn="ctr"/>
            <a:endParaRPr lang="tr-TR" sz="2000" dirty="0">
              <a:solidFill>
                <a:schemeClr val="tx1">
                  <a:lumMod val="65000"/>
                  <a:lumOff val="35000"/>
                </a:schemeClr>
              </a:solidFill>
            </a:endParaRPr>
          </a:p>
        </p:txBody>
      </p:sp>
      <p:sp>
        <p:nvSpPr>
          <p:cNvPr id="78" name="Metin kutusu 77"/>
          <p:cNvSpPr txBox="1"/>
          <p:nvPr/>
        </p:nvSpPr>
        <p:spPr>
          <a:xfrm>
            <a:off x="1543049" y="4319794"/>
            <a:ext cx="9097747" cy="707886"/>
          </a:xfrm>
          <a:prstGeom prst="rect">
            <a:avLst/>
          </a:prstGeom>
          <a:noFill/>
        </p:spPr>
        <p:txBody>
          <a:bodyPr wrap="square" rtlCol="0">
            <a:spAutoFit/>
          </a:bodyPr>
          <a:lstStyle/>
          <a:p>
            <a:pPr algn="ctr"/>
            <a:r>
              <a:rPr lang="tr-TR" sz="2000" b="1" dirty="0">
                <a:solidFill>
                  <a:schemeClr val="tx1">
                    <a:lumMod val="65000"/>
                    <a:lumOff val="35000"/>
                  </a:schemeClr>
                </a:solidFill>
              </a:rPr>
              <a:t>Soğuk havalarda kalın ve tek katlı giysiler değil, ince ve</a:t>
            </a:r>
          </a:p>
          <a:p>
            <a:pPr algn="ctr"/>
            <a:r>
              <a:rPr lang="tr-TR" sz="2000" b="1" dirty="0">
                <a:solidFill>
                  <a:schemeClr val="tx1">
                    <a:lumMod val="65000"/>
                    <a:lumOff val="35000"/>
                  </a:schemeClr>
                </a:solidFill>
              </a:rPr>
              <a:t>çok katlı giysiler tercih edin.</a:t>
            </a:r>
            <a:endParaRPr lang="tr-TR" sz="2000" dirty="0">
              <a:solidFill>
                <a:schemeClr val="tx1">
                  <a:lumMod val="65000"/>
                  <a:lumOff val="35000"/>
                </a:schemeClr>
              </a:solidFill>
            </a:endParaRPr>
          </a:p>
        </p:txBody>
      </p:sp>
      <p:pic>
        <p:nvPicPr>
          <p:cNvPr id="3" name="Resim 2"/>
          <p:cNvPicPr>
            <a:picLocks noChangeAspect="1"/>
          </p:cNvPicPr>
          <p:nvPr/>
        </p:nvPicPr>
        <p:blipFill>
          <a:blip r:embed="rId3"/>
          <a:stretch>
            <a:fillRect/>
          </a:stretch>
        </p:blipFill>
        <p:spPr>
          <a:xfrm>
            <a:off x="5917547" y="2830050"/>
            <a:ext cx="348750" cy="135000"/>
          </a:xfrm>
          <a:prstGeom prst="rect">
            <a:avLst/>
          </a:prstGeom>
        </p:spPr>
      </p:pic>
      <p:pic>
        <p:nvPicPr>
          <p:cNvPr id="80" name="Resim 79"/>
          <p:cNvPicPr>
            <a:picLocks noChangeAspect="1"/>
          </p:cNvPicPr>
          <p:nvPr/>
        </p:nvPicPr>
        <p:blipFill>
          <a:blip r:embed="rId3"/>
          <a:stretch>
            <a:fillRect/>
          </a:stretch>
        </p:blipFill>
        <p:spPr>
          <a:xfrm>
            <a:off x="5917547" y="4038014"/>
            <a:ext cx="348750" cy="135000"/>
          </a:xfrm>
          <a:prstGeom prst="rect">
            <a:avLst/>
          </a:prstGeom>
        </p:spPr>
      </p:pic>
      <p:grpSp>
        <p:nvGrpSpPr>
          <p:cNvPr id="2104" name="Grup 2103"/>
          <p:cNvGrpSpPr/>
          <p:nvPr/>
        </p:nvGrpSpPr>
        <p:grpSpPr>
          <a:xfrm>
            <a:off x="345394" y="920947"/>
            <a:ext cx="11389381" cy="3883092"/>
            <a:chOff x="345394" y="920947"/>
            <a:chExt cx="11389381" cy="3883092"/>
          </a:xfrm>
        </p:grpSpPr>
        <p:grpSp>
          <p:nvGrpSpPr>
            <p:cNvPr id="2101" name="Grup 2100"/>
            <p:cNvGrpSpPr/>
            <p:nvPr/>
          </p:nvGrpSpPr>
          <p:grpSpPr>
            <a:xfrm>
              <a:off x="10848582" y="920947"/>
              <a:ext cx="886193" cy="1017196"/>
              <a:chOff x="9783763" y="-20637"/>
              <a:chExt cx="1460500" cy="1676400"/>
            </a:xfrm>
          </p:grpSpPr>
          <p:sp>
            <p:nvSpPr>
              <p:cNvPr id="2085" name="Freeform 5"/>
              <p:cNvSpPr>
                <a:spLocks/>
              </p:cNvSpPr>
              <p:nvPr/>
            </p:nvSpPr>
            <p:spPr bwMode="auto">
              <a:xfrm>
                <a:off x="9783763" y="-20637"/>
                <a:ext cx="1460500" cy="1187450"/>
              </a:xfrm>
              <a:custGeom>
                <a:avLst/>
                <a:gdLst>
                  <a:gd name="T0" fmla="*/ 314 w 389"/>
                  <a:gd name="T1" fmla="*/ 305 h 316"/>
                  <a:gd name="T2" fmla="*/ 381 w 389"/>
                  <a:gd name="T3" fmla="*/ 278 h 316"/>
                  <a:gd name="T4" fmla="*/ 375 w 389"/>
                  <a:gd name="T5" fmla="*/ 226 h 316"/>
                  <a:gd name="T6" fmla="*/ 361 w 389"/>
                  <a:gd name="T7" fmla="*/ 215 h 316"/>
                  <a:gd name="T8" fmla="*/ 324 w 389"/>
                  <a:gd name="T9" fmla="*/ 118 h 316"/>
                  <a:gd name="T10" fmla="*/ 321 w 389"/>
                  <a:gd name="T11" fmla="*/ 117 h 316"/>
                  <a:gd name="T12" fmla="*/ 310 w 389"/>
                  <a:gd name="T13" fmla="*/ 114 h 316"/>
                  <a:gd name="T14" fmla="*/ 240 w 389"/>
                  <a:gd name="T15" fmla="*/ 19 h 316"/>
                  <a:gd name="T16" fmla="*/ 116 w 389"/>
                  <a:gd name="T17" fmla="*/ 38 h 316"/>
                  <a:gd name="T18" fmla="*/ 101 w 389"/>
                  <a:gd name="T19" fmla="*/ 55 h 316"/>
                  <a:gd name="T20" fmla="*/ 16 w 389"/>
                  <a:gd name="T21" fmla="*/ 96 h 316"/>
                  <a:gd name="T22" fmla="*/ 54 w 389"/>
                  <a:gd name="T23" fmla="*/ 192 h 316"/>
                  <a:gd name="T24" fmla="*/ 114 w 389"/>
                  <a:gd name="T25" fmla="*/ 218 h 316"/>
                  <a:gd name="T26" fmla="*/ 133 w 389"/>
                  <a:gd name="T27" fmla="*/ 210 h 316"/>
                  <a:gd name="T28" fmla="*/ 125 w 389"/>
                  <a:gd name="T29" fmla="*/ 191 h 316"/>
                  <a:gd name="T30" fmla="*/ 65 w 389"/>
                  <a:gd name="T31" fmla="*/ 165 h 316"/>
                  <a:gd name="T32" fmla="*/ 43 w 389"/>
                  <a:gd name="T33" fmla="*/ 108 h 316"/>
                  <a:gd name="T34" fmla="*/ 101 w 389"/>
                  <a:gd name="T35" fmla="*/ 85 h 316"/>
                  <a:gd name="T36" fmla="*/ 119 w 389"/>
                  <a:gd name="T37" fmla="*/ 79 h 316"/>
                  <a:gd name="T38" fmla="*/ 228 w 389"/>
                  <a:gd name="T39" fmla="*/ 45 h 316"/>
                  <a:gd name="T40" fmla="*/ 281 w 389"/>
                  <a:gd name="T41" fmla="*/ 124 h 316"/>
                  <a:gd name="T42" fmla="*/ 281 w 389"/>
                  <a:gd name="T43" fmla="*/ 125 h 316"/>
                  <a:gd name="T44" fmla="*/ 295 w 389"/>
                  <a:gd name="T45" fmla="*/ 142 h 316"/>
                  <a:gd name="T46" fmla="*/ 312 w 389"/>
                  <a:gd name="T47" fmla="*/ 145 h 316"/>
                  <a:gd name="T48" fmla="*/ 335 w 389"/>
                  <a:gd name="T49" fmla="*/ 203 h 316"/>
                  <a:gd name="T50" fmla="*/ 333 w 389"/>
                  <a:gd name="T51" fmla="*/ 207 h 316"/>
                  <a:gd name="T52" fmla="*/ 329 w 389"/>
                  <a:gd name="T53" fmla="*/ 214 h 316"/>
                  <a:gd name="T54" fmla="*/ 328 w 389"/>
                  <a:gd name="T55" fmla="*/ 215 h 316"/>
                  <a:gd name="T56" fmla="*/ 338 w 389"/>
                  <a:gd name="T57" fmla="*/ 237 h 316"/>
                  <a:gd name="T58" fmla="*/ 343 w 389"/>
                  <a:gd name="T59" fmla="*/ 238 h 316"/>
                  <a:gd name="T60" fmla="*/ 355 w 389"/>
                  <a:gd name="T61" fmla="*/ 267 h 316"/>
                  <a:gd name="T62" fmla="*/ 326 w 389"/>
                  <a:gd name="T63" fmla="*/ 278 h 316"/>
                  <a:gd name="T64" fmla="*/ 266 w 389"/>
                  <a:gd name="T65" fmla="*/ 252 h 316"/>
                  <a:gd name="T66" fmla="*/ 247 w 389"/>
                  <a:gd name="T67" fmla="*/ 260 h 316"/>
                  <a:gd name="T68" fmla="*/ 254 w 389"/>
                  <a:gd name="T69" fmla="*/ 279 h 316"/>
                  <a:gd name="T70" fmla="*/ 314 w 389"/>
                  <a:gd name="T71"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9" h="316">
                    <a:moveTo>
                      <a:pt x="314" y="305"/>
                    </a:moveTo>
                    <a:cubicBezTo>
                      <a:pt x="340" y="316"/>
                      <a:pt x="370" y="304"/>
                      <a:pt x="381" y="278"/>
                    </a:cubicBezTo>
                    <a:cubicBezTo>
                      <a:pt x="389" y="261"/>
                      <a:pt x="386" y="241"/>
                      <a:pt x="375" y="226"/>
                    </a:cubicBezTo>
                    <a:cubicBezTo>
                      <a:pt x="370" y="220"/>
                      <a:pt x="361" y="215"/>
                      <a:pt x="361" y="215"/>
                    </a:cubicBezTo>
                    <a:cubicBezTo>
                      <a:pt x="378" y="177"/>
                      <a:pt x="361" y="134"/>
                      <a:pt x="324" y="118"/>
                    </a:cubicBezTo>
                    <a:cubicBezTo>
                      <a:pt x="323" y="118"/>
                      <a:pt x="322" y="118"/>
                      <a:pt x="321" y="117"/>
                    </a:cubicBezTo>
                    <a:cubicBezTo>
                      <a:pt x="313" y="114"/>
                      <a:pt x="310" y="114"/>
                      <a:pt x="310" y="114"/>
                    </a:cubicBezTo>
                    <a:cubicBezTo>
                      <a:pt x="306" y="73"/>
                      <a:pt x="279" y="36"/>
                      <a:pt x="240" y="19"/>
                    </a:cubicBezTo>
                    <a:cubicBezTo>
                      <a:pt x="197" y="0"/>
                      <a:pt x="149" y="9"/>
                      <a:pt x="116" y="38"/>
                    </a:cubicBezTo>
                    <a:cubicBezTo>
                      <a:pt x="108" y="46"/>
                      <a:pt x="101" y="55"/>
                      <a:pt x="101" y="55"/>
                    </a:cubicBezTo>
                    <a:cubicBezTo>
                      <a:pt x="67" y="46"/>
                      <a:pt x="30" y="63"/>
                      <a:pt x="16" y="96"/>
                    </a:cubicBezTo>
                    <a:cubicBezTo>
                      <a:pt x="0" y="133"/>
                      <a:pt x="17" y="176"/>
                      <a:pt x="54" y="192"/>
                    </a:cubicBezTo>
                    <a:cubicBezTo>
                      <a:pt x="114" y="218"/>
                      <a:pt x="114" y="218"/>
                      <a:pt x="114" y="218"/>
                    </a:cubicBezTo>
                    <a:cubicBezTo>
                      <a:pt x="121" y="221"/>
                      <a:pt x="130" y="218"/>
                      <a:pt x="133" y="210"/>
                    </a:cubicBezTo>
                    <a:cubicBezTo>
                      <a:pt x="136" y="203"/>
                      <a:pt x="133" y="195"/>
                      <a:pt x="125" y="191"/>
                    </a:cubicBezTo>
                    <a:cubicBezTo>
                      <a:pt x="65" y="165"/>
                      <a:pt x="65" y="165"/>
                      <a:pt x="65" y="165"/>
                    </a:cubicBezTo>
                    <a:cubicBezTo>
                      <a:pt x="43" y="156"/>
                      <a:pt x="33" y="130"/>
                      <a:pt x="43" y="108"/>
                    </a:cubicBezTo>
                    <a:cubicBezTo>
                      <a:pt x="52" y="86"/>
                      <a:pt x="78" y="75"/>
                      <a:pt x="101" y="85"/>
                    </a:cubicBezTo>
                    <a:cubicBezTo>
                      <a:pt x="108" y="88"/>
                      <a:pt x="116" y="86"/>
                      <a:pt x="119" y="79"/>
                    </a:cubicBezTo>
                    <a:cubicBezTo>
                      <a:pt x="142" y="43"/>
                      <a:pt x="188" y="28"/>
                      <a:pt x="228" y="45"/>
                    </a:cubicBezTo>
                    <a:cubicBezTo>
                      <a:pt x="260" y="59"/>
                      <a:pt x="281" y="90"/>
                      <a:pt x="281" y="124"/>
                    </a:cubicBezTo>
                    <a:cubicBezTo>
                      <a:pt x="281" y="125"/>
                      <a:pt x="281" y="125"/>
                      <a:pt x="281" y="125"/>
                    </a:cubicBezTo>
                    <a:cubicBezTo>
                      <a:pt x="280" y="134"/>
                      <a:pt x="287" y="141"/>
                      <a:pt x="295" y="142"/>
                    </a:cubicBezTo>
                    <a:cubicBezTo>
                      <a:pt x="301" y="142"/>
                      <a:pt x="307" y="143"/>
                      <a:pt x="312" y="145"/>
                    </a:cubicBezTo>
                    <a:cubicBezTo>
                      <a:pt x="334" y="155"/>
                      <a:pt x="344" y="181"/>
                      <a:pt x="335" y="203"/>
                    </a:cubicBezTo>
                    <a:cubicBezTo>
                      <a:pt x="334" y="204"/>
                      <a:pt x="334" y="206"/>
                      <a:pt x="333" y="207"/>
                    </a:cubicBezTo>
                    <a:cubicBezTo>
                      <a:pt x="332" y="209"/>
                      <a:pt x="331" y="210"/>
                      <a:pt x="329" y="214"/>
                    </a:cubicBezTo>
                    <a:cubicBezTo>
                      <a:pt x="328" y="214"/>
                      <a:pt x="328" y="214"/>
                      <a:pt x="328" y="215"/>
                    </a:cubicBezTo>
                    <a:cubicBezTo>
                      <a:pt x="323" y="224"/>
                      <a:pt x="328" y="235"/>
                      <a:pt x="338" y="237"/>
                    </a:cubicBezTo>
                    <a:cubicBezTo>
                      <a:pt x="340" y="237"/>
                      <a:pt x="342" y="237"/>
                      <a:pt x="343" y="238"/>
                    </a:cubicBezTo>
                    <a:cubicBezTo>
                      <a:pt x="354" y="243"/>
                      <a:pt x="360" y="256"/>
                      <a:pt x="355" y="267"/>
                    </a:cubicBezTo>
                    <a:cubicBezTo>
                      <a:pt x="350" y="278"/>
                      <a:pt x="337" y="283"/>
                      <a:pt x="326" y="278"/>
                    </a:cubicBezTo>
                    <a:cubicBezTo>
                      <a:pt x="266" y="252"/>
                      <a:pt x="266" y="252"/>
                      <a:pt x="266" y="252"/>
                    </a:cubicBezTo>
                    <a:cubicBezTo>
                      <a:pt x="258" y="249"/>
                      <a:pt x="250" y="252"/>
                      <a:pt x="247" y="260"/>
                    </a:cubicBezTo>
                    <a:cubicBezTo>
                      <a:pt x="243" y="267"/>
                      <a:pt x="247" y="276"/>
                      <a:pt x="254" y="279"/>
                    </a:cubicBezTo>
                    <a:lnTo>
                      <a:pt x="314" y="305"/>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86" name="Freeform 6"/>
              <p:cNvSpPr>
                <a:spLocks/>
              </p:cNvSpPr>
              <p:nvPr/>
            </p:nvSpPr>
            <p:spPr bwMode="auto">
              <a:xfrm>
                <a:off x="9979025" y="738188"/>
                <a:ext cx="668338" cy="357187"/>
              </a:xfrm>
              <a:custGeom>
                <a:avLst/>
                <a:gdLst>
                  <a:gd name="T0" fmla="*/ 111 w 178"/>
                  <a:gd name="T1" fmla="*/ 85 h 95"/>
                  <a:gd name="T2" fmla="*/ 169 w 178"/>
                  <a:gd name="T3" fmla="*/ 62 h 95"/>
                  <a:gd name="T4" fmla="*/ 146 w 178"/>
                  <a:gd name="T5" fmla="*/ 5 h 95"/>
                  <a:gd name="T6" fmla="*/ 113 w 178"/>
                  <a:gd name="T7" fmla="*/ 4 h 95"/>
                  <a:gd name="T8" fmla="*/ 104 w 178"/>
                  <a:gd name="T9" fmla="*/ 23 h 95"/>
                  <a:gd name="T10" fmla="*/ 123 w 178"/>
                  <a:gd name="T11" fmla="*/ 31 h 95"/>
                  <a:gd name="T12" fmla="*/ 135 w 178"/>
                  <a:gd name="T13" fmla="*/ 32 h 95"/>
                  <a:gd name="T14" fmla="*/ 142 w 178"/>
                  <a:gd name="T15" fmla="*/ 51 h 95"/>
                  <a:gd name="T16" fmla="*/ 123 w 178"/>
                  <a:gd name="T17" fmla="*/ 58 h 95"/>
                  <a:gd name="T18" fmla="*/ 23 w 178"/>
                  <a:gd name="T19" fmla="*/ 15 h 95"/>
                  <a:gd name="T20" fmla="*/ 4 w 178"/>
                  <a:gd name="T21" fmla="*/ 23 h 95"/>
                  <a:gd name="T22" fmla="*/ 11 w 178"/>
                  <a:gd name="T23" fmla="*/ 42 h 95"/>
                  <a:gd name="T24" fmla="*/ 111 w 178"/>
                  <a:gd name="T2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95">
                    <a:moveTo>
                      <a:pt x="111" y="85"/>
                    </a:moveTo>
                    <a:cubicBezTo>
                      <a:pt x="134" y="95"/>
                      <a:pt x="159" y="85"/>
                      <a:pt x="169" y="62"/>
                    </a:cubicBezTo>
                    <a:cubicBezTo>
                      <a:pt x="178" y="40"/>
                      <a:pt x="168" y="15"/>
                      <a:pt x="146" y="5"/>
                    </a:cubicBezTo>
                    <a:cubicBezTo>
                      <a:pt x="135" y="0"/>
                      <a:pt x="123" y="0"/>
                      <a:pt x="113" y="4"/>
                    </a:cubicBezTo>
                    <a:cubicBezTo>
                      <a:pt x="105" y="7"/>
                      <a:pt x="102" y="16"/>
                      <a:pt x="104" y="23"/>
                    </a:cubicBezTo>
                    <a:cubicBezTo>
                      <a:pt x="107" y="31"/>
                      <a:pt x="116" y="34"/>
                      <a:pt x="123" y="31"/>
                    </a:cubicBezTo>
                    <a:cubicBezTo>
                      <a:pt x="127" y="30"/>
                      <a:pt x="131" y="30"/>
                      <a:pt x="135" y="32"/>
                    </a:cubicBezTo>
                    <a:cubicBezTo>
                      <a:pt x="142" y="35"/>
                      <a:pt x="145" y="43"/>
                      <a:pt x="142" y="51"/>
                    </a:cubicBezTo>
                    <a:cubicBezTo>
                      <a:pt x="139" y="58"/>
                      <a:pt x="130" y="62"/>
                      <a:pt x="123" y="58"/>
                    </a:cubicBezTo>
                    <a:cubicBezTo>
                      <a:pt x="23" y="15"/>
                      <a:pt x="23" y="15"/>
                      <a:pt x="23" y="15"/>
                    </a:cubicBezTo>
                    <a:cubicBezTo>
                      <a:pt x="15" y="12"/>
                      <a:pt x="7" y="15"/>
                      <a:pt x="4" y="23"/>
                    </a:cubicBezTo>
                    <a:cubicBezTo>
                      <a:pt x="0" y="30"/>
                      <a:pt x="4" y="38"/>
                      <a:pt x="11" y="42"/>
                    </a:cubicBezTo>
                    <a:lnTo>
                      <a:pt x="111" y="85"/>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88" name="Freeform 7"/>
              <p:cNvSpPr>
                <a:spLocks/>
              </p:cNvSpPr>
              <p:nvPr/>
            </p:nvSpPr>
            <p:spPr bwMode="auto">
              <a:xfrm>
                <a:off x="9791700" y="877888"/>
                <a:ext cx="971550" cy="777875"/>
              </a:xfrm>
              <a:custGeom>
                <a:avLst/>
                <a:gdLst>
                  <a:gd name="T0" fmla="*/ 204 w 259"/>
                  <a:gd name="T1" fmla="*/ 114 h 207"/>
                  <a:gd name="T2" fmla="*/ 219 w 259"/>
                  <a:gd name="T3" fmla="*/ 153 h 207"/>
                  <a:gd name="T4" fmla="*/ 181 w 259"/>
                  <a:gd name="T5" fmla="*/ 168 h 207"/>
                  <a:gd name="T6" fmla="*/ 166 w 259"/>
                  <a:gd name="T7" fmla="*/ 129 h 207"/>
                  <a:gd name="T8" fmla="*/ 158 w 259"/>
                  <a:gd name="T9" fmla="*/ 110 h 207"/>
                  <a:gd name="T10" fmla="*/ 139 w 259"/>
                  <a:gd name="T11" fmla="*/ 118 h 207"/>
                  <a:gd name="T12" fmla="*/ 169 w 259"/>
                  <a:gd name="T13" fmla="*/ 194 h 207"/>
                  <a:gd name="T14" fmla="*/ 246 w 259"/>
                  <a:gd name="T15" fmla="*/ 164 h 207"/>
                  <a:gd name="T16" fmla="*/ 216 w 259"/>
                  <a:gd name="T17" fmla="*/ 88 h 207"/>
                  <a:gd name="T18" fmla="*/ 22 w 259"/>
                  <a:gd name="T19" fmla="*/ 4 h 207"/>
                  <a:gd name="T20" fmla="*/ 3 w 259"/>
                  <a:gd name="T21" fmla="*/ 11 h 207"/>
                  <a:gd name="T22" fmla="*/ 10 w 259"/>
                  <a:gd name="T23" fmla="*/ 30 h 207"/>
                  <a:gd name="T24" fmla="*/ 204 w 259"/>
                  <a:gd name="T25" fmla="*/ 1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9" h="207">
                    <a:moveTo>
                      <a:pt x="204" y="114"/>
                    </a:moveTo>
                    <a:cubicBezTo>
                      <a:pt x="219" y="121"/>
                      <a:pt x="226" y="138"/>
                      <a:pt x="219" y="153"/>
                    </a:cubicBezTo>
                    <a:cubicBezTo>
                      <a:pt x="213" y="167"/>
                      <a:pt x="196" y="174"/>
                      <a:pt x="181" y="168"/>
                    </a:cubicBezTo>
                    <a:cubicBezTo>
                      <a:pt x="166" y="161"/>
                      <a:pt x="159" y="144"/>
                      <a:pt x="166" y="129"/>
                    </a:cubicBezTo>
                    <a:cubicBezTo>
                      <a:pt x="169" y="122"/>
                      <a:pt x="166" y="113"/>
                      <a:pt x="158" y="110"/>
                    </a:cubicBezTo>
                    <a:cubicBezTo>
                      <a:pt x="151" y="107"/>
                      <a:pt x="142" y="110"/>
                      <a:pt x="139" y="118"/>
                    </a:cubicBezTo>
                    <a:cubicBezTo>
                      <a:pt x="126" y="147"/>
                      <a:pt x="140" y="182"/>
                      <a:pt x="169" y="194"/>
                    </a:cubicBezTo>
                    <a:cubicBezTo>
                      <a:pt x="199" y="207"/>
                      <a:pt x="233" y="194"/>
                      <a:pt x="246" y="164"/>
                    </a:cubicBezTo>
                    <a:cubicBezTo>
                      <a:pt x="259" y="135"/>
                      <a:pt x="245" y="100"/>
                      <a:pt x="216" y="88"/>
                    </a:cubicBezTo>
                    <a:cubicBezTo>
                      <a:pt x="22" y="4"/>
                      <a:pt x="22" y="4"/>
                      <a:pt x="22" y="4"/>
                    </a:cubicBezTo>
                    <a:cubicBezTo>
                      <a:pt x="15" y="0"/>
                      <a:pt x="6" y="4"/>
                      <a:pt x="3" y="11"/>
                    </a:cubicBezTo>
                    <a:cubicBezTo>
                      <a:pt x="0" y="19"/>
                      <a:pt x="3" y="27"/>
                      <a:pt x="10" y="30"/>
                    </a:cubicBezTo>
                    <a:lnTo>
                      <a:pt x="204" y="114"/>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grpSp>
          <p:nvGrpSpPr>
            <p:cNvPr id="2102" name="Grup 2101"/>
            <p:cNvGrpSpPr/>
            <p:nvPr/>
          </p:nvGrpSpPr>
          <p:grpSpPr>
            <a:xfrm>
              <a:off x="759525" y="3654734"/>
              <a:ext cx="861237" cy="976002"/>
              <a:chOff x="419100" y="3819525"/>
              <a:chExt cx="1370013" cy="1552575"/>
            </a:xfrm>
          </p:grpSpPr>
          <p:sp>
            <p:nvSpPr>
              <p:cNvPr id="2091" name="Freeform 8"/>
              <p:cNvSpPr>
                <a:spLocks/>
              </p:cNvSpPr>
              <p:nvPr/>
            </p:nvSpPr>
            <p:spPr bwMode="auto">
              <a:xfrm>
                <a:off x="419100" y="3819525"/>
                <a:ext cx="1370013" cy="1079500"/>
              </a:xfrm>
              <a:custGeom>
                <a:avLst/>
                <a:gdLst>
                  <a:gd name="T0" fmla="*/ 298 w 365"/>
                  <a:gd name="T1" fmla="*/ 278 h 287"/>
                  <a:gd name="T2" fmla="*/ 359 w 365"/>
                  <a:gd name="T3" fmla="*/ 251 h 287"/>
                  <a:gd name="T4" fmla="*/ 350 w 365"/>
                  <a:gd name="T5" fmla="*/ 203 h 287"/>
                  <a:gd name="T6" fmla="*/ 338 w 365"/>
                  <a:gd name="T7" fmla="*/ 192 h 287"/>
                  <a:gd name="T8" fmla="*/ 299 w 365"/>
                  <a:gd name="T9" fmla="*/ 105 h 287"/>
                  <a:gd name="T10" fmla="*/ 297 w 365"/>
                  <a:gd name="T11" fmla="*/ 104 h 287"/>
                  <a:gd name="T12" fmla="*/ 286 w 365"/>
                  <a:gd name="T13" fmla="*/ 101 h 287"/>
                  <a:gd name="T14" fmla="*/ 218 w 365"/>
                  <a:gd name="T15" fmla="*/ 15 h 287"/>
                  <a:gd name="T16" fmla="*/ 104 w 365"/>
                  <a:gd name="T17" fmla="*/ 38 h 287"/>
                  <a:gd name="T18" fmla="*/ 91 w 365"/>
                  <a:gd name="T19" fmla="*/ 54 h 287"/>
                  <a:gd name="T20" fmla="*/ 13 w 365"/>
                  <a:gd name="T21" fmla="*/ 96 h 287"/>
                  <a:gd name="T22" fmla="*/ 52 w 365"/>
                  <a:gd name="T23" fmla="*/ 183 h 287"/>
                  <a:gd name="T24" fmla="*/ 109 w 365"/>
                  <a:gd name="T25" fmla="*/ 205 h 287"/>
                  <a:gd name="T26" fmla="*/ 126 w 365"/>
                  <a:gd name="T27" fmla="*/ 197 h 287"/>
                  <a:gd name="T28" fmla="*/ 118 w 365"/>
                  <a:gd name="T29" fmla="*/ 180 h 287"/>
                  <a:gd name="T30" fmla="*/ 62 w 365"/>
                  <a:gd name="T31" fmla="*/ 158 h 287"/>
                  <a:gd name="T32" fmla="*/ 38 w 365"/>
                  <a:gd name="T33" fmla="*/ 105 h 287"/>
                  <a:gd name="T34" fmla="*/ 92 w 365"/>
                  <a:gd name="T35" fmla="*/ 82 h 287"/>
                  <a:gd name="T36" fmla="*/ 108 w 365"/>
                  <a:gd name="T37" fmla="*/ 76 h 287"/>
                  <a:gd name="T38" fmla="*/ 208 w 365"/>
                  <a:gd name="T39" fmla="*/ 41 h 287"/>
                  <a:gd name="T40" fmla="*/ 260 w 365"/>
                  <a:gd name="T41" fmla="*/ 112 h 287"/>
                  <a:gd name="T42" fmla="*/ 260 w 365"/>
                  <a:gd name="T43" fmla="*/ 113 h 287"/>
                  <a:gd name="T44" fmla="*/ 274 w 365"/>
                  <a:gd name="T45" fmla="*/ 127 h 287"/>
                  <a:gd name="T46" fmla="*/ 290 w 365"/>
                  <a:gd name="T47" fmla="*/ 130 h 287"/>
                  <a:gd name="T48" fmla="*/ 313 w 365"/>
                  <a:gd name="T49" fmla="*/ 182 h 287"/>
                  <a:gd name="T50" fmla="*/ 311 w 365"/>
                  <a:gd name="T51" fmla="*/ 187 h 287"/>
                  <a:gd name="T52" fmla="*/ 307 w 365"/>
                  <a:gd name="T53" fmla="*/ 193 h 287"/>
                  <a:gd name="T54" fmla="*/ 307 w 365"/>
                  <a:gd name="T55" fmla="*/ 194 h 287"/>
                  <a:gd name="T56" fmla="*/ 317 w 365"/>
                  <a:gd name="T57" fmla="*/ 214 h 287"/>
                  <a:gd name="T58" fmla="*/ 322 w 365"/>
                  <a:gd name="T59" fmla="*/ 215 h 287"/>
                  <a:gd name="T60" fmla="*/ 333 w 365"/>
                  <a:gd name="T61" fmla="*/ 241 h 287"/>
                  <a:gd name="T62" fmla="*/ 307 w 365"/>
                  <a:gd name="T63" fmla="*/ 253 h 287"/>
                  <a:gd name="T64" fmla="*/ 251 w 365"/>
                  <a:gd name="T65" fmla="*/ 231 h 287"/>
                  <a:gd name="T66" fmla="*/ 233 w 365"/>
                  <a:gd name="T67" fmla="*/ 238 h 287"/>
                  <a:gd name="T68" fmla="*/ 241 w 365"/>
                  <a:gd name="T69" fmla="*/ 256 h 287"/>
                  <a:gd name="T70" fmla="*/ 298 w 365"/>
                  <a:gd name="T71" fmla="*/ 27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287">
                    <a:moveTo>
                      <a:pt x="298" y="278"/>
                    </a:moveTo>
                    <a:cubicBezTo>
                      <a:pt x="322" y="287"/>
                      <a:pt x="349" y="275"/>
                      <a:pt x="359" y="251"/>
                    </a:cubicBezTo>
                    <a:cubicBezTo>
                      <a:pt x="365" y="234"/>
                      <a:pt x="361" y="216"/>
                      <a:pt x="350" y="203"/>
                    </a:cubicBezTo>
                    <a:cubicBezTo>
                      <a:pt x="345" y="197"/>
                      <a:pt x="338" y="192"/>
                      <a:pt x="338" y="192"/>
                    </a:cubicBezTo>
                    <a:cubicBezTo>
                      <a:pt x="351" y="157"/>
                      <a:pt x="334" y="118"/>
                      <a:pt x="299" y="105"/>
                    </a:cubicBezTo>
                    <a:cubicBezTo>
                      <a:pt x="298" y="104"/>
                      <a:pt x="298" y="104"/>
                      <a:pt x="297" y="104"/>
                    </a:cubicBezTo>
                    <a:cubicBezTo>
                      <a:pt x="289" y="101"/>
                      <a:pt x="286" y="101"/>
                      <a:pt x="286" y="101"/>
                    </a:cubicBezTo>
                    <a:cubicBezTo>
                      <a:pt x="281" y="63"/>
                      <a:pt x="255" y="30"/>
                      <a:pt x="218" y="15"/>
                    </a:cubicBezTo>
                    <a:cubicBezTo>
                      <a:pt x="178" y="0"/>
                      <a:pt x="134" y="10"/>
                      <a:pt x="104" y="38"/>
                    </a:cubicBezTo>
                    <a:cubicBezTo>
                      <a:pt x="97" y="45"/>
                      <a:pt x="91" y="54"/>
                      <a:pt x="91" y="54"/>
                    </a:cubicBezTo>
                    <a:cubicBezTo>
                      <a:pt x="58" y="47"/>
                      <a:pt x="25" y="64"/>
                      <a:pt x="13" y="96"/>
                    </a:cubicBezTo>
                    <a:cubicBezTo>
                      <a:pt x="0" y="130"/>
                      <a:pt x="17" y="169"/>
                      <a:pt x="52" y="183"/>
                    </a:cubicBezTo>
                    <a:cubicBezTo>
                      <a:pt x="109" y="205"/>
                      <a:pt x="109" y="205"/>
                      <a:pt x="109" y="205"/>
                    </a:cubicBezTo>
                    <a:cubicBezTo>
                      <a:pt x="116" y="208"/>
                      <a:pt x="123" y="204"/>
                      <a:pt x="126" y="197"/>
                    </a:cubicBezTo>
                    <a:cubicBezTo>
                      <a:pt x="129" y="190"/>
                      <a:pt x="125" y="182"/>
                      <a:pt x="118" y="180"/>
                    </a:cubicBezTo>
                    <a:cubicBezTo>
                      <a:pt x="62" y="158"/>
                      <a:pt x="62" y="158"/>
                      <a:pt x="62" y="158"/>
                    </a:cubicBezTo>
                    <a:cubicBezTo>
                      <a:pt x="41" y="150"/>
                      <a:pt x="30" y="126"/>
                      <a:pt x="38" y="105"/>
                    </a:cubicBezTo>
                    <a:cubicBezTo>
                      <a:pt x="47" y="84"/>
                      <a:pt x="70" y="74"/>
                      <a:pt x="92" y="82"/>
                    </a:cubicBezTo>
                    <a:cubicBezTo>
                      <a:pt x="98" y="85"/>
                      <a:pt x="105" y="82"/>
                      <a:pt x="108" y="76"/>
                    </a:cubicBezTo>
                    <a:cubicBezTo>
                      <a:pt x="128" y="41"/>
                      <a:pt x="171" y="26"/>
                      <a:pt x="208" y="41"/>
                    </a:cubicBezTo>
                    <a:cubicBezTo>
                      <a:pt x="238" y="52"/>
                      <a:pt x="258" y="80"/>
                      <a:pt x="260" y="112"/>
                    </a:cubicBezTo>
                    <a:cubicBezTo>
                      <a:pt x="260" y="112"/>
                      <a:pt x="260" y="113"/>
                      <a:pt x="260" y="113"/>
                    </a:cubicBezTo>
                    <a:cubicBezTo>
                      <a:pt x="259" y="121"/>
                      <a:pt x="266" y="127"/>
                      <a:pt x="274" y="127"/>
                    </a:cubicBezTo>
                    <a:cubicBezTo>
                      <a:pt x="279" y="127"/>
                      <a:pt x="284" y="128"/>
                      <a:pt x="290" y="130"/>
                    </a:cubicBezTo>
                    <a:cubicBezTo>
                      <a:pt x="310" y="138"/>
                      <a:pt x="321" y="161"/>
                      <a:pt x="313" y="182"/>
                    </a:cubicBezTo>
                    <a:cubicBezTo>
                      <a:pt x="312" y="184"/>
                      <a:pt x="312" y="185"/>
                      <a:pt x="311" y="187"/>
                    </a:cubicBezTo>
                    <a:cubicBezTo>
                      <a:pt x="310" y="188"/>
                      <a:pt x="309" y="190"/>
                      <a:pt x="307" y="193"/>
                    </a:cubicBezTo>
                    <a:cubicBezTo>
                      <a:pt x="307" y="194"/>
                      <a:pt x="307" y="194"/>
                      <a:pt x="307" y="194"/>
                    </a:cubicBezTo>
                    <a:cubicBezTo>
                      <a:pt x="303" y="202"/>
                      <a:pt x="308" y="212"/>
                      <a:pt x="317" y="214"/>
                    </a:cubicBezTo>
                    <a:cubicBezTo>
                      <a:pt x="319" y="214"/>
                      <a:pt x="320" y="214"/>
                      <a:pt x="322" y="215"/>
                    </a:cubicBezTo>
                    <a:cubicBezTo>
                      <a:pt x="332" y="219"/>
                      <a:pt x="338" y="231"/>
                      <a:pt x="333" y="241"/>
                    </a:cubicBezTo>
                    <a:cubicBezTo>
                      <a:pt x="329" y="251"/>
                      <a:pt x="318" y="257"/>
                      <a:pt x="307" y="253"/>
                    </a:cubicBezTo>
                    <a:cubicBezTo>
                      <a:pt x="251" y="231"/>
                      <a:pt x="251" y="231"/>
                      <a:pt x="251" y="231"/>
                    </a:cubicBezTo>
                    <a:cubicBezTo>
                      <a:pt x="244" y="228"/>
                      <a:pt x="236" y="232"/>
                      <a:pt x="233" y="238"/>
                    </a:cubicBezTo>
                    <a:cubicBezTo>
                      <a:pt x="230" y="245"/>
                      <a:pt x="234" y="253"/>
                      <a:pt x="241" y="256"/>
                    </a:cubicBezTo>
                    <a:lnTo>
                      <a:pt x="298" y="278"/>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92" name="Freeform 9"/>
              <p:cNvSpPr>
                <a:spLocks/>
              </p:cNvSpPr>
              <p:nvPr/>
            </p:nvSpPr>
            <p:spPr bwMode="auto">
              <a:xfrm>
                <a:off x="614363" y="4522788"/>
                <a:ext cx="619125" cy="330200"/>
              </a:xfrm>
              <a:custGeom>
                <a:avLst/>
                <a:gdLst>
                  <a:gd name="T0" fmla="*/ 105 w 165"/>
                  <a:gd name="T1" fmla="*/ 80 h 88"/>
                  <a:gd name="T2" fmla="*/ 157 w 165"/>
                  <a:gd name="T3" fmla="*/ 57 h 88"/>
                  <a:gd name="T4" fmla="*/ 134 w 165"/>
                  <a:gd name="T5" fmla="*/ 4 h 88"/>
                  <a:gd name="T6" fmla="*/ 103 w 165"/>
                  <a:gd name="T7" fmla="*/ 5 h 88"/>
                  <a:gd name="T8" fmla="*/ 96 w 165"/>
                  <a:gd name="T9" fmla="*/ 23 h 88"/>
                  <a:gd name="T10" fmla="*/ 114 w 165"/>
                  <a:gd name="T11" fmla="*/ 30 h 88"/>
                  <a:gd name="T12" fmla="*/ 124 w 165"/>
                  <a:gd name="T13" fmla="*/ 30 h 88"/>
                  <a:gd name="T14" fmla="*/ 132 w 165"/>
                  <a:gd name="T15" fmla="*/ 47 h 88"/>
                  <a:gd name="T16" fmla="*/ 115 w 165"/>
                  <a:gd name="T17" fmla="*/ 55 h 88"/>
                  <a:gd name="T18" fmla="*/ 20 w 165"/>
                  <a:gd name="T19" fmla="*/ 18 h 88"/>
                  <a:gd name="T20" fmla="*/ 3 w 165"/>
                  <a:gd name="T21" fmla="*/ 26 h 88"/>
                  <a:gd name="T22" fmla="*/ 10 w 165"/>
                  <a:gd name="T23" fmla="*/ 43 h 88"/>
                  <a:gd name="T24" fmla="*/ 105 w 165"/>
                  <a:gd name="T25"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88">
                    <a:moveTo>
                      <a:pt x="105" y="80"/>
                    </a:moveTo>
                    <a:cubicBezTo>
                      <a:pt x="126" y="88"/>
                      <a:pt x="149" y="78"/>
                      <a:pt x="157" y="57"/>
                    </a:cubicBezTo>
                    <a:cubicBezTo>
                      <a:pt x="165" y="36"/>
                      <a:pt x="155" y="12"/>
                      <a:pt x="134" y="4"/>
                    </a:cubicBezTo>
                    <a:cubicBezTo>
                      <a:pt x="124" y="0"/>
                      <a:pt x="113" y="1"/>
                      <a:pt x="103" y="5"/>
                    </a:cubicBezTo>
                    <a:cubicBezTo>
                      <a:pt x="96" y="8"/>
                      <a:pt x="93" y="16"/>
                      <a:pt x="96" y="23"/>
                    </a:cubicBezTo>
                    <a:cubicBezTo>
                      <a:pt x="99" y="30"/>
                      <a:pt x="107" y="33"/>
                      <a:pt x="114" y="30"/>
                    </a:cubicBezTo>
                    <a:cubicBezTo>
                      <a:pt x="117" y="28"/>
                      <a:pt x="121" y="28"/>
                      <a:pt x="124" y="30"/>
                    </a:cubicBezTo>
                    <a:cubicBezTo>
                      <a:pt x="131" y="32"/>
                      <a:pt x="135" y="40"/>
                      <a:pt x="132" y="47"/>
                    </a:cubicBezTo>
                    <a:cubicBezTo>
                      <a:pt x="129" y="54"/>
                      <a:pt x="122" y="57"/>
                      <a:pt x="115" y="55"/>
                    </a:cubicBezTo>
                    <a:cubicBezTo>
                      <a:pt x="20" y="18"/>
                      <a:pt x="20" y="18"/>
                      <a:pt x="20" y="18"/>
                    </a:cubicBezTo>
                    <a:cubicBezTo>
                      <a:pt x="13" y="16"/>
                      <a:pt x="5" y="19"/>
                      <a:pt x="3" y="26"/>
                    </a:cubicBezTo>
                    <a:cubicBezTo>
                      <a:pt x="0" y="33"/>
                      <a:pt x="3" y="41"/>
                      <a:pt x="10" y="43"/>
                    </a:cubicBezTo>
                    <a:lnTo>
                      <a:pt x="105" y="80"/>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442913" y="4676775"/>
                <a:ext cx="914400" cy="695325"/>
              </a:xfrm>
              <a:custGeom>
                <a:avLst/>
                <a:gdLst>
                  <a:gd name="T0" fmla="*/ 193 w 244"/>
                  <a:gd name="T1" fmla="*/ 99 h 185"/>
                  <a:gd name="T2" fmla="*/ 208 w 244"/>
                  <a:gd name="T3" fmla="*/ 134 h 185"/>
                  <a:gd name="T4" fmla="*/ 174 w 244"/>
                  <a:gd name="T5" fmla="*/ 149 h 185"/>
                  <a:gd name="T6" fmla="*/ 158 w 244"/>
                  <a:gd name="T7" fmla="*/ 114 h 185"/>
                  <a:gd name="T8" fmla="*/ 150 w 244"/>
                  <a:gd name="T9" fmla="*/ 97 h 185"/>
                  <a:gd name="T10" fmla="*/ 133 w 244"/>
                  <a:gd name="T11" fmla="*/ 104 h 185"/>
                  <a:gd name="T12" fmla="*/ 164 w 244"/>
                  <a:gd name="T13" fmla="*/ 174 h 185"/>
                  <a:gd name="T14" fmla="*/ 234 w 244"/>
                  <a:gd name="T15" fmla="*/ 143 h 185"/>
                  <a:gd name="T16" fmla="*/ 203 w 244"/>
                  <a:gd name="T17" fmla="*/ 73 h 185"/>
                  <a:gd name="T18" fmla="*/ 20 w 244"/>
                  <a:gd name="T19" fmla="*/ 3 h 185"/>
                  <a:gd name="T20" fmla="*/ 3 w 244"/>
                  <a:gd name="T21" fmla="*/ 11 h 185"/>
                  <a:gd name="T22" fmla="*/ 10 w 244"/>
                  <a:gd name="T23" fmla="*/ 28 h 185"/>
                  <a:gd name="T24" fmla="*/ 193 w 244"/>
                  <a:gd name="T25" fmla="*/ 9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185">
                    <a:moveTo>
                      <a:pt x="193" y="99"/>
                    </a:moveTo>
                    <a:cubicBezTo>
                      <a:pt x="207" y="104"/>
                      <a:pt x="214" y="120"/>
                      <a:pt x="208" y="134"/>
                    </a:cubicBezTo>
                    <a:cubicBezTo>
                      <a:pt x="203" y="148"/>
                      <a:pt x="187" y="154"/>
                      <a:pt x="174" y="149"/>
                    </a:cubicBezTo>
                    <a:cubicBezTo>
                      <a:pt x="160" y="144"/>
                      <a:pt x="153" y="128"/>
                      <a:pt x="158" y="114"/>
                    </a:cubicBezTo>
                    <a:cubicBezTo>
                      <a:pt x="161" y="107"/>
                      <a:pt x="157" y="99"/>
                      <a:pt x="150" y="97"/>
                    </a:cubicBezTo>
                    <a:cubicBezTo>
                      <a:pt x="143" y="94"/>
                      <a:pt x="136" y="97"/>
                      <a:pt x="133" y="104"/>
                    </a:cubicBezTo>
                    <a:cubicBezTo>
                      <a:pt x="122" y="132"/>
                      <a:pt x="136" y="163"/>
                      <a:pt x="164" y="174"/>
                    </a:cubicBezTo>
                    <a:cubicBezTo>
                      <a:pt x="192" y="185"/>
                      <a:pt x="223" y="171"/>
                      <a:pt x="234" y="143"/>
                    </a:cubicBezTo>
                    <a:cubicBezTo>
                      <a:pt x="244" y="115"/>
                      <a:pt x="231" y="84"/>
                      <a:pt x="203" y="73"/>
                    </a:cubicBezTo>
                    <a:cubicBezTo>
                      <a:pt x="20" y="3"/>
                      <a:pt x="20" y="3"/>
                      <a:pt x="20" y="3"/>
                    </a:cubicBezTo>
                    <a:cubicBezTo>
                      <a:pt x="13" y="0"/>
                      <a:pt x="5" y="4"/>
                      <a:pt x="3" y="11"/>
                    </a:cubicBezTo>
                    <a:cubicBezTo>
                      <a:pt x="0" y="18"/>
                      <a:pt x="3" y="25"/>
                      <a:pt x="10" y="28"/>
                    </a:cubicBezTo>
                    <a:lnTo>
                      <a:pt x="193" y="99"/>
                    </a:lnTo>
                    <a:close/>
                  </a:path>
                </a:pathLst>
              </a:custGeom>
              <a:solidFill>
                <a:srgbClr val="EDEDED"/>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097" name="Freeform 11"/>
            <p:cNvSpPr>
              <a:spLocks noEditPoints="1"/>
            </p:cNvSpPr>
            <p:nvPr/>
          </p:nvSpPr>
          <p:spPr bwMode="auto">
            <a:xfrm>
              <a:off x="10417175" y="3835548"/>
              <a:ext cx="955238" cy="968491"/>
            </a:xfrm>
            <a:custGeom>
              <a:avLst/>
              <a:gdLst>
                <a:gd name="T0" fmla="*/ 426 w 427"/>
                <a:gd name="T1" fmla="*/ 236 h 432"/>
                <a:gd name="T2" fmla="*/ 393 w 427"/>
                <a:gd name="T3" fmla="*/ 130 h 432"/>
                <a:gd name="T4" fmla="*/ 389 w 427"/>
                <a:gd name="T5" fmla="*/ 126 h 432"/>
                <a:gd name="T6" fmla="*/ 152 w 427"/>
                <a:gd name="T7" fmla="*/ 1 h 432"/>
                <a:gd name="T8" fmla="*/ 147 w 427"/>
                <a:gd name="T9" fmla="*/ 1 h 432"/>
                <a:gd name="T10" fmla="*/ 41 w 427"/>
                <a:gd name="T11" fmla="*/ 34 h 432"/>
                <a:gd name="T12" fmla="*/ 36 w 427"/>
                <a:gd name="T13" fmla="*/ 42 h 432"/>
                <a:gd name="T14" fmla="*/ 50 w 427"/>
                <a:gd name="T15" fmla="*/ 120 h 432"/>
                <a:gd name="T16" fmla="*/ 53 w 427"/>
                <a:gd name="T17" fmla="*/ 125 h 432"/>
                <a:gd name="T18" fmla="*/ 59 w 427"/>
                <a:gd name="T19" fmla="*/ 126 h 432"/>
                <a:gd name="T20" fmla="*/ 110 w 427"/>
                <a:gd name="T21" fmla="*/ 110 h 432"/>
                <a:gd name="T22" fmla="*/ 2 w 427"/>
                <a:gd name="T23" fmla="*/ 315 h 432"/>
                <a:gd name="T24" fmla="*/ 5 w 427"/>
                <a:gd name="T25" fmla="*/ 325 h 432"/>
                <a:gd name="T26" fmla="*/ 206 w 427"/>
                <a:gd name="T27" fmla="*/ 430 h 432"/>
                <a:gd name="T28" fmla="*/ 216 w 427"/>
                <a:gd name="T29" fmla="*/ 427 h 432"/>
                <a:gd name="T30" fmla="*/ 324 w 427"/>
                <a:gd name="T31" fmla="*/ 222 h 432"/>
                <a:gd name="T32" fmla="*/ 339 w 427"/>
                <a:gd name="T33" fmla="*/ 273 h 432"/>
                <a:gd name="T34" fmla="*/ 343 w 427"/>
                <a:gd name="T35" fmla="*/ 277 h 432"/>
                <a:gd name="T36" fmla="*/ 349 w 427"/>
                <a:gd name="T37" fmla="*/ 277 h 432"/>
                <a:gd name="T38" fmla="*/ 422 w 427"/>
                <a:gd name="T39" fmla="*/ 244 h 432"/>
                <a:gd name="T40" fmla="*/ 426 w 427"/>
                <a:gd name="T41" fmla="*/ 236 h 432"/>
                <a:gd name="T42" fmla="*/ 310 w 427"/>
                <a:gd name="T43" fmla="*/ 101 h 432"/>
                <a:gd name="T44" fmla="*/ 250 w 427"/>
                <a:gd name="T45" fmla="*/ 103 h 432"/>
                <a:gd name="T46" fmla="*/ 217 w 427"/>
                <a:gd name="T47" fmla="*/ 52 h 432"/>
                <a:gd name="T48" fmla="*/ 310 w 427"/>
                <a:gd name="T49" fmla="*/ 101 h 432"/>
                <a:gd name="T50" fmla="*/ 63 w 427"/>
                <a:gd name="T51" fmla="*/ 110 h 432"/>
                <a:gd name="T52" fmla="*/ 51 w 427"/>
                <a:gd name="T53" fmla="*/ 46 h 432"/>
                <a:gd name="T54" fmla="*/ 66 w 427"/>
                <a:gd name="T55" fmla="*/ 41 h 432"/>
                <a:gd name="T56" fmla="*/ 78 w 427"/>
                <a:gd name="T57" fmla="*/ 105 h 432"/>
                <a:gd name="T58" fmla="*/ 63 w 427"/>
                <a:gd name="T59" fmla="*/ 110 h 432"/>
                <a:gd name="T60" fmla="*/ 206 w 427"/>
                <a:gd name="T61" fmla="*/ 414 h 432"/>
                <a:gd name="T62" fmla="*/ 18 w 427"/>
                <a:gd name="T63" fmla="*/ 315 h 432"/>
                <a:gd name="T64" fmla="*/ 31 w 427"/>
                <a:gd name="T65" fmla="*/ 290 h 432"/>
                <a:gd name="T66" fmla="*/ 220 w 427"/>
                <a:gd name="T67" fmla="*/ 389 h 432"/>
                <a:gd name="T68" fmla="*/ 206 w 427"/>
                <a:gd name="T69" fmla="*/ 414 h 432"/>
                <a:gd name="T70" fmla="*/ 332 w 427"/>
                <a:gd name="T71" fmla="*/ 201 h 432"/>
                <a:gd name="T72" fmla="*/ 326 w 427"/>
                <a:gd name="T73" fmla="*/ 196 h 432"/>
                <a:gd name="T74" fmla="*/ 319 w 427"/>
                <a:gd name="T75" fmla="*/ 200 h 432"/>
                <a:gd name="T76" fmla="*/ 226 w 427"/>
                <a:gd name="T77" fmla="*/ 377 h 432"/>
                <a:gd name="T78" fmla="*/ 38 w 427"/>
                <a:gd name="T79" fmla="*/ 278 h 432"/>
                <a:gd name="T80" fmla="*/ 130 w 427"/>
                <a:gd name="T81" fmla="*/ 101 h 432"/>
                <a:gd name="T82" fmla="*/ 130 w 427"/>
                <a:gd name="T83" fmla="*/ 94 h 432"/>
                <a:gd name="T84" fmla="*/ 122 w 427"/>
                <a:gd name="T85" fmla="*/ 91 h 432"/>
                <a:gd name="T86" fmla="*/ 92 w 427"/>
                <a:gd name="T87" fmla="*/ 101 h 432"/>
                <a:gd name="T88" fmla="*/ 79 w 427"/>
                <a:gd name="T89" fmla="*/ 37 h 432"/>
                <a:gd name="T90" fmla="*/ 148 w 427"/>
                <a:gd name="T91" fmla="*/ 15 h 432"/>
                <a:gd name="T92" fmla="*/ 203 w 427"/>
                <a:gd name="T93" fmla="*/ 44 h 432"/>
                <a:gd name="T94" fmla="*/ 243 w 427"/>
                <a:gd name="T95" fmla="*/ 116 h 432"/>
                <a:gd name="T96" fmla="*/ 324 w 427"/>
                <a:gd name="T97" fmla="*/ 108 h 432"/>
                <a:gd name="T98" fmla="*/ 380 w 427"/>
                <a:gd name="T99" fmla="*/ 137 h 432"/>
                <a:gd name="T100" fmla="*/ 401 w 427"/>
                <a:gd name="T101" fmla="*/ 206 h 432"/>
                <a:gd name="T102" fmla="*/ 342 w 427"/>
                <a:gd name="T103" fmla="*/ 232 h 432"/>
                <a:gd name="T104" fmla="*/ 332 w 427"/>
                <a:gd name="T105" fmla="*/ 201 h 432"/>
                <a:gd name="T106" fmla="*/ 351 w 427"/>
                <a:gd name="T107" fmla="*/ 261 h 432"/>
                <a:gd name="T108" fmla="*/ 346 w 427"/>
                <a:gd name="T109" fmla="*/ 246 h 432"/>
                <a:gd name="T110" fmla="*/ 406 w 427"/>
                <a:gd name="T111" fmla="*/ 220 h 432"/>
                <a:gd name="T112" fmla="*/ 410 w 427"/>
                <a:gd name="T113" fmla="*/ 234 h 432"/>
                <a:gd name="T114" fmla="*/ 351 w 427"/>
                <a:gd name="T115" fmla="*/ 26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7" h="432">
                  <a:moveTo>
                    <a:pt x="426" y="236"/>
                  </a:moveTo>
                  <a:cubicBezTo>
                    <a:pt x="393" y="130"/>
                    <a:pt x="393" y="130"/>
                    <a:pt x="393" y="130"/>
                  </a:cubicBezTo>
                  <a:cubicBezTo>
                    <a:pt x="392" y="128"/>
                    <a:pt x="391" y="127"/>
                    <a:pt x="389" y="126"/>
                  </a:cubicBezTo>
                  <a:cubicBezTo>
                    <a:pt x="152" y="1"/>
                    <a:pt x="152" y="1"/>
                    <a:pt x="152" y="1"/>
                  </a:cubicBezTo>
                  <a:cubicBezTo>
                    <a:pt x="150" y="1"/>
                    <a:pt x="148" y="0"/>
                    <a:pt x="147" y="1"/>
                  </a:cubicBezTo>
                  <a:cubicBezTo>
                    <a:pt x="41" y="34"/>
                    <a:pt x="41" y="34"/>
                    <a:pt x="41" y="34"/>
                  </a:cubicBezTo>
                  <a:cubicBezTo>
                    <a:pt x="38" y="35"/>
                    <a:pt x="36" y="38"/>
                    <a:pt x="36" y="42"/>
                  </a:cubicBezTo>
                  <a:cubicBezTo>
                    <a:pt x="50" y="120"/>
                    <a:pt x="50" y="120"/>
                    <a:pt x="50" y="120"/>
                  </a:cubicBezTo>
                  <a:cubicBezTo>
                    <a:pt x="50" y="122"/>
                    <a:pt x="52" y="124"/>
                    <a:pt x="53" y="125"/>
                  </a:cubicBezTo>
                  <a:cubicBezTo>
                    <a:pt x="55" y="126"/>
                    <a:pt x="57" y="126"/>
                    <a:pt x="59" y="126"/>
                  </a:cubicBezTo>
                  <a:cubicBezTo>
                    <a:pt x="110" y="110"/>
                    <a:pt x="110" y="110"/>
                    <a:pt x="110" y="110"/>
                  </a:cubicBezTo>
                  <a:cubicBezTo>
                    <a:pt x="2" y="315"/>
                    <a:pt x="2" y="315"/>
                    <a:pt x="2" y="315"/>
                  </a:cubicBezTo>
                  <a:cubicBezTo>
                    <a:pt x="0" y="319"/>
                    <a:pt x="2" y="323"/>
                    <a:pt x="5" y="325"/>
                  </a:cubicBezTo>
                  <a:cubicBezTo>
                    <a:pt x="206" y="430"/>
                    <a:pt x="206" y="430"/>
                    <a:pt x="206" y="430"/>
                  </a:cubicBezTo>
                  <a:cubicBezTo>
                    <a:pt x="210" y="432"/>
                    <a:pt x="214" y="431"/>
                    <a:pt x="216" y="427"/>
                  </a:cubicBezTo>
                  <a:cubicBezTo>
                    <a:pt x="324" y="222"/>
                    <a:pt x="324" y="222"/>
                    <a:pt x="324" y="222"/>
                  </a:cubicBezTo>
                  <a:cubicBezTo>
                    <a:pt x="339" y="273"/>
                    <a:pt x="339" y="273"/>
                    <a:pt x="339" y="273"/>
                  </a:cubicBezTo>
                  <a:cubicBezTo>
                    <a:pt x="340" y="275"/>
                    <a:pt x="342" y="277"/>
                    <a:pt x="343" y="277"/>
                  </a:cubicBezTo>
                  <a:cubicBezTo>
                    <a:pt x="345" y="278"/>
                    <a:pt x="347" y="278"/>
                    <a:pt x="349" y="277"/>
                  </a:cubicBezTo>
                  <a:cubicBezTo>
                    <a:pt x="422" y="244"/>
                    <a:pt x="422" y="244"/>
                    <a:pt x="422" y="244"/>
                  </a:cubicBezTo>
                  <a:cubicBezTo>
                    <a:pt x="425" y="243"/>
                    <a:pt x="427" y="239"/>
                    <a:pt x="426" y="236"/>
                  </a:cubicBezTo>
                  <a:close/>
                  <a:moveTo>
                    <a:pt x="310" y="101"/>
                  </a:moveTo>
                  <a:cubicBezTo>
                    <a:pt x="289" y="115"/>
                    <a:pt x="266" y="112"/>
                    <a:pt x="250" y="103"/>
                  </a:cubicBezTo>
                  <a:cubicBezTo>
                    <a:pt x="234" y="95"/>
                    <a:pt x="218" y="77"/>
                    <a:pt x="217" y="52"/>
                  </a:cubicBezTo>
                  <a:lnTo>
                    <a:pt x="310" y="101"/>
                  </a:lnTo>
                  <a:close/>
                  <a:moveTo>
                    <a:pt x="63" y="110"/>
                  </a:moveTo>
                  <a:cubicBezTo>
                    <a:pt x="51" y="46"/>
                    <a:pt x="51" y="46"/>
                    <a:pt x="51" y="46"/>
                  </a:cubicBezTo>
                  <a:cubicBezTo>
                    <a:pt x="66" y="41"/>
                    <a:pt x="66" y="41"/>
                    <a:pt x="66" y="41"/>
                  </a:cubicBezTo>
                  <a:cubicBezTo>
                    <a:pt x="78" y="105"/>
                    <a:pt x="78" y="105"/>
                    <a:pt x="78" y="105"/>
                  </a:cubicBezTo>
                  <a:lnTo>
                    <a:pt x="63" y="110"/>
                  </a:lnTo>
                  <a:close/>
                  <a:moveTo>
                    <a:pt x="206" y="414"/>
                  </a:moveTo>
                  <a:cubicBezTo>
                    <a:pt x="18" y="315"/>
                    <a:pt x="18" y="315"/>
                    <a:pt x="18" y="315"/>
                  </a:cubicBezTo>
                  <a:cubicBezTo>
                    <a:pt x="31" y="290"/>
                    <a:pt x="31" y="290"/>
                    <a:pt x="31" y="290"/>
                  </a:cubicBezTo>
                  <a:cubicBezTo>
                    <a:pt x="220" y="389"/>
                    <a:pt x="220" y="389"/>
                    <a:pt x="220" y="389"/>
                  </a:cubicBezTo>
                  <a:cubicBezTo>
                    <a:pt x="206" y="414"/>
                    <a:pt x="206" y="414"/>
                    <a:pt x="206" y="414"/>
                  </a:cubicBezTo>
                  <a:close/>
                  <a:moveTo>
                    <a:pt x="332" y="201"/>
                  </a:moveTo>
                  <a:cubicBezTo>
                    <a:pt x="331" y="199"/>
                    <a:pt x="329" y="197"/>
                    <a:pt x="326" y="196"/>
                  </a:cubicBezTo>
                  <a:cubicBezTo>
                    <a:pt x="323" y="196"/>
                    <a:pt x="320" y="198"/>
                    <a:pt x="319" y="200"/>
                  </a:cubicBezTo>
                  <a:cubicBezTo>
                    <a:pt x="226" y="377"/>
                    <a:pt x="226" y="377"/>
                    <a:pt x="226" y="377"/>
                  </a:cubicBezTo>
                  <a:cubicBezTo>
                    <a:pt x="38" y="278"/>
                    <a:pt x="38" y="278"/>
                    <a:pt x="38" y="278"/>
                  </a:cubicBezTo>
                  <a:cubicBezTo>
                    <a:pt x="130" y="101"/>
                    <a:pt x="130" y="101"/>
                    <a:pt x="130" y="101"/>
                  </a:cubicBezTo>
                  <a:cubicBezTo>
                    <a:pt x="132" y="99"/>
                    <a:pt x="131" y="96"/>
                    <a:pt x="130" y="94"/>
                  </a:cubicBezTo>
                  <a:cubicBezTo>
                    <a:pt x="128" y="91"/>
                    <a:pt x="125" y="90"/>
                    <a:pt x="122" y="91"/>
                  </a:cubicBezTo>
                  <a:cubicBezTo>
                    <a:pt x="92" y="101"/>
                    <a:pt x="92" y="101"/>
                    <a:pt x="92" y="101"/>
                  </a:cubicBezTo>
                  <a:cubicBezTo>
                    <a:pt x="79" y="37"/>
                    <a:pt x="79" y="37"/>
                    <a:pt x="79" y="37"/>
                  </a:cubicBezTo>
                  <a:cubicBezTo>
                    <a:pt x="148" y="15"/>
                    <a:pt x="148" y="15"/>
                    <a:pt x="148" y="15"/>
                  </a:cubicBezTo>
                  <a:cubicBezTo>
                    <a:pt x="203" y="44"/>
                    <a:pt x="203" y="44"/>
                    <a:pt x="203" y="44"/>
                  </a:cubicBezTo>
                  <a:cubicBezTo>
                    <a:pt x="201" y="74"/>
                    <a:pt x="216" y="102"/>
                    <a:pt x="243" y="116"/>
                  </a:cubicBezTo>
                  <a:cubicBezTo>
                    <a:pt x="270" y="130"/>
                    <a:pt x="301" y="127"/>
                    <a:pt x="324" y="108"/>
                  </a:cubicBezTo>
                  <a:cubicBezTo>
                    <a:pt x="380" y="137"/>
                    <a:pt x="380" y="137"/>
                    <a:pt x="380" y="137"/>
                  </a:cubicBezTo>
                  <a:cubicBezTo>
                    <a:pt x="401" y="206"/>
                    <a:pt x="401" y="206"/>
                    <a:pt x="401" y="206"/>
                  </a:cubicBezTo>
                  <a:cubicBezTo>
                    <a:pt x="342" y="232"/>
                    <a:pt x="342" y="232"/>
                    <a:pt x="342" y="232"/>
                  </a:cubicBezTo>
                  <a:lnTo>
                    <a:pt x="332" y="201"/>
                  </a:lnTo>
                  <a:close/>
                  <a:moveTo>
                    <a:pt x="351" y="261"/>
                  </a:moveTo>
                  <a:cubicBezTo>
                    <a:pt x="346" y="246"/>
                    <a:pt x="346" y="246"/>
                    <a:pt x="346" y="246"/>
                  </a:cubicBezTo>
                  <a:cubicBezTo>
                    <a:pt x="406" y="220"/>
                    <a:pt x="406" y="220"/>
                    <a:pt x="406" y="220"/>
                  </a:cubicBezTo>
                  <a:cubicBezTo>
                    <a:pt x="410" y="234"/>
                    <a:pt x="410" y="234"/>
                    <a:pt x="410" y="234"/>
                  </a:cubicBezTo>
                  <a:lnTo>
                    <a:pt x="351" y="261"/>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noEditPoints="1"/>
            </p:cNvSpPr>
            <p:nvPr/>
          </p:nvSpPr>
          <p:spPr bwMode="auto">
            <a:xfrm>
              <a:off x="345394" y="939651"/>
              <a:ext cx="960212" cy="979788"/>
            </a:xfrm>
            <a:custGeom>
              <a:avLst/>
              <a:gdLst>
                <a:gd name="T0" fmla="*/ 405 w 415"/>
                <a:gd name="T1" fmla="*/ 45 h 423"/>
                <a:gd name="T2" fmla="*/ 304 w 415"/>
                <a:gd name="T3" fmla="*/ 1 h 423"/>
                <a:gd name="T4" fmla="*/ 298 w 415"/>
                <a:gd name="T5" fmla="*/ 1 h 423"/>
                <a:gd name="T6" fmla="*/ 49 w 415"/>
                <a:gd name="T7" fmla="*/ 99 h 423"/>
                <a:gd name="T8" fmla="*/ 45 w 415"/>
                <a:gd name="T9" fmla="*/ 103 h 423"/>
                <a:gd name="T10" fmla="*/ 1 w 415"/>
                <a:gd name="T11" fmla="*/ 204 h 423"/>
                <a:gd name="T12" fmla="*/ 4 w 415"/>
                <a:gd name="T13" fmla="*/ 213 h 423"/>
                <a:gd name="T14" fmla="*/ 73 w 415"/>
                <a:gd name="T15" fmla="*/ 254 h 423"/>
                <a:gd name="T16" fmla="*/ 79 w 415"/>
                <a:gd name="T17" fmla="*/ 255 h 423"/>
                <a:gd name="T18" fmla="*/ 83 w 415"/>
                <a:gd name="T19" fmla="*/ 251 h 423"/>
                <a:gd name="T20" fmla="*/ 104 w 415"/>
                <a:gd name="T21" fmla="*/ 202 h 423"/>
                <a:gd name="T22" fmla="*/ 189 w 415"/>
                <a:gd name="T23" fmla="*/ 417 h 423"/>
                <a:gd name="T24" fmla="*/ 198 w 415"/>
                <a:gd name="T25" fmla="*/ 421 h 423"/>
                <a:gd name="T26" fmla="*/ 409 w 415"/>
                <a:gd name="T27" fmla="*/ 338 h 423"/>
                <a:gd name="T28" fmla="*/ 413 w 415"/>
                <a:gd name="T29" fmla="*/ 329 h 423"/>
                <a:gd name="T30" fmla="*/ 328 w 415"/>
                <a:gd name="T31" fmla="*/ 113 h 423"/>
                <a:gd name="T32" fmla="*/ 377 w 415"/>
                <a:gd name="T33" fmla="*/ 134 h 423"/>
                <a:gd name="T34" fmla="*/ 383 w 415"/>
                <a:gd name="T35" fmla="*/ 134 h 423"/>
                <a:gd name="T36" fmla="*/ 387 w 415"/>
                <a:gd name="T37" fmla="*/ 130 h 423"/>
                <a:gd name="T38" fmla="*/ 409 w 415"/>
                <a:gd name="T39" fmla="*/ 53 h 423"/>
                <a:gd name="T40" fmla="*/ 405 w 415"/>
                <a:gd name="T41" fmla="*/ 45 h 423"/>
                <a:gd name="T42" fmla="*/ 228 w 415"/>
                <a:gd name="T43" fmla="*/ 44 h 423"/>
                <a:gd name="T44" fmla="*/ 190 w 415"/>
                <a:gd name="T45" fmla="*/ 91 h 423"/>
                <a:gd name="T46" fmla="*/ 130 w 415"/>
                <a:gd name="T47" fmla="*/ 82 h 423"/>
                <a:gd name="T48" fmla="*/ 228 w 415"/>
                <a:gd name="T49" fmla="*/ 44 h 423"/>
                <a:gd name="T50" fmla="*/ 73 w 415"/>
                <a:gd name="T51" fmla="*/ 238 h 423"/>
                <a:gd name="T52" fmla="*/ 17 w 415"/>
                <a:gd name="T53" fmla="*/ 204 h 423"/>
                <a:gd name="T54" fmla="*/ 23 w 415"/>
                <a:gd name="T55" fmla="*/ 190 h 423"/>
                <a:gd name="T56" fmla="*/ 80 w 415"/>
                <a:gd name="T57" fmla="*/ 223 h 423"/>
                <a:gd name="T58" fmla="*/ 73 w 415"/>
                <a:gd name="T59" fmla="*/ 238 h 423"/>
                <a:gd name="T60" fmla="*/ 398 w 415"/>
                <a:gd name="T61" fmla="*/ 327 h 423"/>
                <a:gd name="T62" fmla="*/ 200 w 415"/>
                <a:gd name="T63" fmla="*/ 405 h 423"/>
                <a:gd name="T64" fmla="*/ 189 w 415"/>
                <a:gd name="T65" fmla="*/ 379 h 423"/>
                <a:gd name="T66" fmla="*/ 387 w 415"/>
                <a:gd name="T67" fmla="*/ 301 h 423"/>
                <a:gd name="T68" fmla="*/ 398 w 415"/>
                <a:gd name="T69" fmla="*/ 327 h 423"/>
                <a:gd name="T70" fmla="*/ 318 w 415"/>
                <a:gd name="T71" fmla="*/ 93 h 423"/>
                <a:gd name="T72" fmla="*/ 310 w 415"/>
                <a:gd name="T73" fmla="*/ 94 h 423"/>
                <a:gd name="T74" fmla="*/ 309 w 415"/>
                <a:gd name="T75" fmla="*/ 102 h 423"/>
                <a:gd name="T76" fmla="*/ 382 w 415"/>
                <a:gd name="T77" fmla="*/ 288 h 423"/>
                <a:gd name="T78" fmla="*/ 184 w 415"/>
                <a:gd name="T79" fmla="*/ 366 h 423"/>
                <a:gd name="T80" fmla="*/ 111 w 415"/>
                <a:gd name="T81" fmla="*/ 181 h 423"/>
                <a:gd name="T82" fmla="*/ 104 w 415"/>
                <a:gd name="T83" fmla="*/ 176 h 423"/>
                <a:gd name="T84" fmla="*/ 98 w 415"/>
                <a:gd name="T85" fmla="*/ 180 h 423"/>
                <a:gd name="T86" fmla="*/ 85 w 415"/>
                <a:gd name="T87" fmla="*/ 210 h 423"/>
                <a:gd name="T88" fmla="*/ 29 w 415"/>
                <a:gd name="T89" fmla="*/ 177 h 423"/>
                <a:gd name="T90" fmla="*/ 57 w 415"/>
                <a:gd name="T91" fmla="*/ 111 h 423"/>
                <a:gd name="T92" fmla="*/ 115 w 415"/>
                <a:gd name="T93" fmla="*/ 88 h 423"/>
                <a:gd name="T94" fmla="*/ 195 w 415"/>
                <a:gd name="T95" fmla="*/ 105 h 423"/>
                <a:gd name="T96" fmla="*/ 242 w 415"/>
                <a:gd name="T97" fmla="*/ 38 h 423"/>
                <a:gd name="T98" fmla="*/ 301 w 415"/>
                <a:gd name="T99" fmla="*/ 15 h 423"/>
                <a:gd name="T100" fmla="*/ 367 w 415"/>
                <a:gd name="T101" fmla="*/ 43 h 423"/>
                <a:gd name="T102" fmla="*/ 348 w 415"/>
                <a:gd name="T103" fmla="*/ 106 h 423"/>
                <a:gd name="T104" fmla="*/ 318 w 415"/>
                <a:gd name="T105" fmla="*/ 93 h 423"/>
                <a:gd name="T106" fmla="*/ 376 w 415"/>
                <a:gd name="T107" fmla="*/ 118 h 423"/>
                <a:gd name="T108" fmla="*/ 361 w 415"/>
                <a:gd name="T109" fmla="*/ 112 h 423"/>
                <a:gd name="T110" fmla="*/ 380 w 415"/>
                <a:gd name="T111" fmla="*/ 49 h 423"/>
                <a:gd name="T112" fmla="*/ 394 w 415"/>
                <a:gd name="T113" fmla="*/ 55 h 423"/>
                <a:gd name="T114" fmla="*/ 376 w 415"/>
                <a:gd name="T115" fmla="*/ 11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5" h="423">
                  <a:moveTo>
                    <a:pt x="405" y="45"/>
                  </a:moveTo>
                  <a:cubicBezTo>
                    <a:pt x="304" y="1"/>
                    <a:pt x="304" y="1"/>
                    <a:pt x="304" y="1"/>
                  </a:cubicBezTo>
                  <a:cubicBezTo>
                    <a:pt x="302" y="0"/>
                    <a:pt x="300" y="0"/>
                    <a:pt x="298" y="1"/>
                  </a:cubicBezTo>
                  <a:cubicBezTo>
                    <a:pt x="49" y="99"/>
                    <a:pt x="49" y="99"/>
                    <a:pt x="49" y="99"/>
                  </a:cubicBezTo>
                  <a:cubicBezTo>
                    <a:pt x="47" y="100"/>
                    <a:pt x="46" y="101"/>
                    <a:pt x="45" y="103"/>
                  </a:cubicBezTo>
                  <a:cubicBezTo>
                    <a:pt x="1" y="204"/>
                    <a:pt x="1" y="204"/>
                    <a:pt x="1" y="204"/>
                  </a:cubicBezTo>
                  <a:cubicBezTo>
                    <a:pt x="0" y="208"/>
                    <a:pt x="1" y="211"/>
                    <a:pt x="4" y="213"/>
                  </a:cubicBezTo>
                  <a:cubicBezTo>
                    <a:pt x="73" y="254"/>
                    <a:pt x="73" y="254"/>
                    <a:pt x="73" y="254"/>
                  </a:cubicBezTo>
                  <a:cubicBezTo>
                    <a:pt x="74" y="255"/>
                    <a:pt x="77" y="255"/>
                    <a:pt x="79" y="255"/>
                  </a:cubicBezTo>
                  <a:cubicBezTo>
                    <a:pt x="81" y="254"/>
                    <a:pt x="82" y="252"/>
                    <a:pt x="83" y="251"/>
                  </a:cubicBezTo>
                  <a:cubicBezTo>
                    <a:pt x="104" y="202"/>
                    <a:pt x="104" y="202"/>
                    <a:pt x="104" y="202"/>
                  </a:cubicBezTo>
                  <a:cubicBezTo>
                    <a:pt x="189" y="417"/>
                    <a:pt x="189" y="417"/>
                    <a:pt x="189" y="417"/>
                  </a:cubicBezTo>
                  <a:cubicBezTo>
                    <a:pt x="191" y="421"/>
                    <a:pt x="195" y="423"/>
                    <a:pt x="198" y="421"/>
                  </a:cubicBezTo>
                  <a:cubicBezTo>
                    <a:pt x="409" y="338"/>
                    <a:pt x="409" y="338"/>
                    <a:pt x="409" y="338"/>
                  </a:cubicBezTo>
                  <a:cubicBezTo>
                    <a:pt x="413" y="336"/>
                    <a:pt x="415" y="332"/>
                    <a:pt x="413" y="329"/>
                  </a:cubicBezTo>
                  <a:cubicBezTo>
                    <a:pt x="328" y="113"/>
                    <a:pt x="328" y="113"/>
                    <a:pt x="328" y="113"/>
                  </a:cubicBezTo>
                  <a:cubicBezTo>
                    <a:pt x="377" y="134"/>
                    <a:pt x="377" y="134"/>
                    <a:pt x="377" y="134"/>
                  </a:cubicBezTo>
                  <a:cubicBezTo>
                    <a:pt x="379" y="135"/>
                    <a:pt x="381" y="135"/>
                    <a:pt x="383" y="134"/>
                  </a:cubicBezTo>
                  <a:cubicBezTo>
                    <a:pt x="385" y="133"/>
                    <a:pt x="386" y="132"/>
                    <a:pt x="387" y="130"/>
                  </a:cubicBezTo>
                  <a:cubicBezTo>
                    <a:pt x="409" y="53"/>
                    <a:pt x="409" y="53"/>
                    <a:pt x="409" y="53"/>
                  </a:cubicBezTo>
                  <a:cubicBezTo>
                    <a:pt x="410" y="50"/>
                    <a:pt x="409" y="46"/>
                    <a:pt x="405" y="45"/>
                  </a:cubicBezTo>
                  <a:close/>
                  <a:moveTo>
                    <a:pt x="228" y="44"/>
                  </a:moveTo>
                  <a:cubicBezTo>
                    <a:pt x="224" y="69"/>
                    <a:pt x="207" y="85"/>
                    <a:pt x="190" y="91"/>
                  </a:cubicBezTo>
                  <a:cubicBezTo>
                    <a:pt x="173" y="98"/>
                    <a:pt x="150" y="99"/>
                    <a:pt x="130" y="82"/>
                  </a:cubicBezTo>
                  <a:lnTo>
                    <a:pt x="228" y="44"/>
                  </a:lnTo>
                  <a:close/>
                  <a:moveTo>
                    <a:pt x="73" y="238"/>
                  </a:moveTo>
                  <a:cubicBezTo>
                    <a:pt x="17" y="204"/>
                    <a:pt x="17" y="204"/>
                    <a:pt x="17" y="204"/>
                  </a:cubicBezTo>
                  <a:cubicBezTo>
                    <a:pt x="23" y="190"/>
                    <a:pt x="23" y="190"/>
                    <a:pt x="23" y="190"/>
                  </a:cubicBezTo>
                  <a:cubicBezTo>
                    <a:pt x="80" y="223"/>
                    <a:pt x="80" y="223"/>
                    <a:pt x="80" y="223"/>
                  </a:cubicBezTo>
                  <a:lnTo>
                    <a:pt x="73" y="238"/>
                  </a:lnTo>
                  <a:close/>
                  <a:moveTo>
                    <a:pt x="398" y="327"/>
                  </a:moveTo>
                  <a:cubicBezTo>
                    <a:pt x="200" y="405"/>
                    <a:pt x="200" y="405"/>
                    <a:pt x="200" y="405"/>
                  </a:cubicBezTo>
                  <a:cubicBezTo>
                    <a:pt x="189" y="379"/>
                    <a:pt x="189" y="379"/>
                    <a:pt x="189" y="379"/>
                  </a:cubicBezTo>
                  <a:cubicBezTo>
                    <a:pt x="387" y="301"/>
                    <a:pt x="387" y="301"/>
                    <a:pt x="387" y="301"/>
                  </a:cubicBezTo>
                  <a:cubicBezTo>
                    <a:pt x="398" y="327"/>
                    <a:pt x="398" y="327"/>
                    <a:pt x="398" y="327"/>
                  </a:cubicBezTo>
                  <a:close/>
                  <a:moveTo>
                    <a:pt x="318" y="93"/>
                  </a:moveTo>
                  <a:cubicBezTo>
                    <a:pt x="316" y="92"/>
                    <a:pt x="312" y="92"/>
                    <a:pt x="310" y="94"/>
                  </a:cubicBezTo>
                  <a:cubicBezTo>
                    <a:pt x="308" y="96"/>
                    <a:pt x="308" y="99"/>
                    <a:pt x="309" y="102"/>
                  </a:cubicBezTo>
                  <a:cubicBezTo>
                    <a:pt x="382" y="288"/>
                    <a:pt x="382" y="288"/>
                    <a:pt x="382" y="288"/>
                  </a:cubicBezTo>
                  <a:cubicBezTo>
                    <a:pt x="184" y="366"/>
                    <a:pt x="184" y="366"/>
                    <a:pt x="184" y="366"/>
                  </a:cubicBezTo>
                  <a:cubicBezTo>
                    <a:pt x="111" y="181"/>
                    <a:pt x="111" y="181"/>
                    <a:pt x="111" y="181"/>
                  </a:cubicBezTo>
                  <a:cubicBezTo>
                    <a:pt x="110" y="178"/>
                    <a:pt x="107" y="176"/>
                    <a:pt x="104" y="176"/>
                  </a:cubicBezTo>
                  <a:cubicBezTo>
                    <a:pt x="102" y="176"/>
                    <a:pt x="99" y="178"/>
                    <a:pt x="98" y="180"/>
                  </a:cubicBezTo>
                  <a:cubicBezTo>
                    <a:pt x="85" y="210"/>
                    <a:pt x="85" y="210"/>
                    <a:pt x="85" y="210"/>
                  </a:cubicBezTo>
                  <a:cubicBezTo>
                    <a:pt x="29" y="177"/>
                    <a:pt x="29" y="177"/>
                    <a:pt x="29" y="177"/>
                  </a:cubicBezTo>
                  <a:cubicBezTo>
                    <a:pt x="57" y="111"/>
                    <a:pt x="57" y="111"/>
                    <a:pt x="57" y="111"/>
                  </a:cubicBezTo>
                  <a:cubicBezTo>
                    <a:pt x="115" y="88"/>
                    <a:pt x="115" y="88"/>
                    <a:pt x="115" y="88"/>
                  </a:cubicBezTo>
                  <a:cubicBezTo>
                    <a:pt x="136" y="109"/>
                    <a:pt x="167" y="116"/>
                    <a:pt x="195" y="105"/>
                  </a:cubicBezTo>
                  <a:cubicBezTo>
                    <a:pt x="223" y="94"/>
                    <a:pt x="241" y="68"/>
                    <a:pt x="242" y="38"/>
                  </a:cubicBezTo>
                  <a:cubicBezTo>
                    <a:pt x="301" y="15"/>
                    <a:pt x="301" y="15"/>
                    <a:pt x="301" y="15"/>
                  </a:cubicBezTo>
                  <a:cubicBezTo>
                    <a:pt x="367" y="43"/>
                    <a:pt x="367" y="43"/>
                    <a:pt x="367" y="43"/>
                  </a:cubicBezTo>
                  <a:cubicBezTo>
                    <a:pt x="348" y="106"/>
                    <a:pt x="348" y="106"/>
                    <a:pt x="348" y="106"/>
                  </a:cubicBezTo>
                  <a:lnTo>
                    <a:pt x="318" y="93"/>
                  </a:lnTo>
                  <a:close/>
                  <a:moveTo>
                    <a:pt x="376" y="118"/>
                  </a:moveTo>
                  <a:cubicBezTo>
                    <a:pt x="361" y="112"/>
                    <a:pt x="361" y="112"/>
                    <a:pt x="361" y="112"/>
                  </a:cubicBezTo>
                  <a:cubicBezTo>
                    <a:pt x="380" y="49"/>
                    <a:pt x="380" y="49"/>
                    <a:pt x="380" y="49"/>
                  </a:cubicBezTo>
                  <a:cubicBezTo>
                    <a:pt x="394" y="55"/>
                    <a:pt x="394" y="55"/>
                    <a:pt x="394" y="55"/>
                  </a:cubicBezTo>
                  <a:lnTo>
                    <a:pt x="376" y="118"/>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noEditPoints="1"/>
            </p:cNvSpPr>
            <p:nvPr/>
          </p:nvSpPr>
          <p:spPr bwMode="auto">
            <a:xfrm>
              <a:off x="10578991" y="2508230"/>
              <a:ext cx="633413" cy="665162"/>
            </a:xfrm>
            <a:custGeom>
              <a:avLst/>
              <a:gdLst>
                <a:gd name="T0" fmla="*/ 66 w 169"/>
                <a:gd name="T1" fmla="*/ 0 h 177"/>
                <a:gd name="T2" fmla="*/ 62 w 169"/>
                <a:gd name="T3" fmla="*/ 0 h 177"/>
                <a:gd name="T4" fmla="*/ 61 w 169"/>
                <a:gd name="T5" fmla="*/ 3 h 177"/>
                <a:gd name="T6" fmla="*/ 53 w 169"/>
                <a:gd name="T7" fmla="*/ 46 h 177"/>
                <a:gd name="T8" fmla="*/ 25 w 169"/>
                <a:gd name="T9" fmla="*/ 33 h 177"/>
                <a:gd name="T10" fmla="*/ 23 w 169"/>
                <a:gd name="T11" fmla="*/ 36 h 177"/>
                <a:gd name="T12" fmla="*/ 13 w 169"/>
                <a:gd name="T13" fmla="*/ 69 h 177"/>
                <a:gd name="T14" fmla="*/ 1 w 169"/>
                <a:gd name="T15" fmla="*/ 99 h 177"/>
                <a:gd name="T16" fmla="*/ 25 w 169"/>
                <a:gd name="T17" fmla="*/ 132 h 177"/>
                <a:gd name="T18" fmla="*/ 92 w 169"/>
                <a:gd name="T19" fmla="*/ 175 h 177"/>
                <a:gd name="T20" fmla="*/ 123 w 169"/>
                <a:gd name="T21" fmla="*/ 165 h 177"/>
                <a:gd name="T22" fmla="*/ 141 w 169"/>
                <a:gd name="T23" fmla="*/ 169 h 177"/>
                <a:gd name="T24" fmla="*/ 168 w 169"/>
                <a:gd name="T25" fmla="*/ 137 h 177"/>
                <a:gd name="T26" fmla="*/ 154 w 169"/>
                <a:gd name="T27" fmla="*/ 106 h 177"/>
                <a:gd name="T28" fmla="*/ 154 w 169"/>
                <a:gd name="T29" fmla="*/ 106 h 177"/>
                <a:gd name="T30" fmla="*/ 153 w 169"/>
                <a:gd name="T31" fmla="*/ 104 h 177"/>
                <a:gd name="T32" fmla="*/ 122 w 169"/>
                <a:gd name="T33" fmla="*/ 34 h 177"/>
                <a:gd name="T34" fmla="*/ 66 w 169"/>
                <a:gd name="T35" fmla="*/ 0 h 177"/>
                <a:gd name="T36" fmla="*/ 65 w 169"/>
                <a:gd name="T37" fmla="*/ 4 h 177"/>
                <a:gd name="T38" fmla="*/ 119 w 169"/>
                <a:gd name="T39" fmla="*/ 36 h 177"/>
                <a:gd name="T40" fmla="*/ 149 w 169"/>
                <a:gd name="T41" fmla="*/ 101 h 177"/>
                <a:gd name="T42" fmla="*/ 128 w 169"/>
                <a:gd name="T43" fmla="*/ 92 h 177"/>
                <a:gd name="T44" fmla="*/ 126 w 169"/>
                <a:gd name="T45" fmla="*/ 94 h 177"/>
                <a:gd name="T46" fmla="*/ 118 w 169"/>
                <a:gd name="T47" fmla="*/ 119 h 177"/>
                <a:gd name="T48" fmla="*/ 109 w 169"/>
                <a:gd name="T49" fmla="*/ 142 h 177"/>
                <a:gd name="T50" fmla="*/ 119 w 169"/>
                <a:gd name="T51" fmla="*/ 162 h 177"/>
                <a:gd name="T52" fmla="*/ 92 w 169"/>
                <a:gd name="T53" fmla="*/ 171 h 177"/>
                <a:gd name="T54" fmla="*/ 29 w 169"/>
                <a:gd name="T55" fmla="*/ 133 h 177"/>
                <a:gd name="T56" fmla="*/ 42 w 169"/>
                <a:gd name="T57" fmla="*/ 134 h 177"/>
                <a:gd name="T58" fmla="*/ 77 w 169"/>
                <a:gd name="T59" fmla="*/ 93 h 177"/>
                <a:gd name="T60" fmla="*/ 59 w 169"/>
                <a:gd name="T61" fmla="*/ 53 h 177"/>
                <a:gd name="T62" fmla="*/ 56 w 169"/>
                <a:gd name="T63" fmla="*/ 49 h 177"/>
                <a:gd name="T64" fmla="*/ 65 w 169"/>
                <a:gd name="T65" fmla="*/ 4 h 177"/>
                <a:gd name="T66" fmla="*/ 27 w 169"/>
                <a:gd name="T67" fmla="*/ 38 h 177"/>
                <a:gd name="T68" fmla="*/ 56 w 169"/>
                <a:gd name="T69" fmla="*/ 55 h 177"/>
                <a:gd name="T70" fmla="*/ 74 w 169"/>
                <a:gd name="T71" fmla="*/ 93 h 177"/>
                <a:gd name="T72" fmla="*/ 42 w 169"/>
                <a:gd name="T73" fmla="*/ 131 h 177"/>
                <a:gd name="T74" fmla="*/ 5 w 169"/>
                <a:gd name="T75" fmla="*/ 99 h 177"/>
                <a:gd name="T76" fmla="*/ 16 w 169"/>
                <a:gd name="T77" fmla="*/ 71 h 177"/>
                <a:gd name="T78" fmla="*/ 27 w 169"/>
                <a:gd name="T79" fmla="*/ 38 h 177"/>
                <a:gd name="T80" fmla="*/ 130 w 169"/>
                <a:gd name="T81" fmla="*/ 96 h 177"/>
                <a:gd name="T82" fmla="*/ 151 w 169"/>
                <a:gd name="T83" fmla="*/ 109 h 177"/>
                <a:gd name="T84" fmla="*/ 164 w 169"/>
                <a:gd name="T85" fmla="*/ 138 h 177"/>
                <a:gd name="T86" fmla="*/ 140 w 169"/>
                <a:gd name="T87" fmla="*/ 165 h 177"/>
                <a:gd name="T88" fmla="*/ 113 w 169"/>
                <a:gd name="T89" fmla="*/ 142 h 177"/>
                <a:gd name="T90" fmla="*/ 121 w 169"/>
                <a:gd name="T91" fmla="*/ 121 h 177"/>
                <a:gd name="T92" fmla="*/ 130 w 169"/>
                <a:gd name="T93" fmla="*/ 9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7">
                  <a:moveTo>
                    <a:pt x="66" y="0"/>
                  </a:moveTo>
                  <a:cubicBezTo>
                    <a:pt x="65" y="0"/>
                    <a:pt x="64" y="0"/>
                    <a:pt x="62" y="0"/>
                  </a:cubicBezTo>
                  <a:cubicBezTo>
                    <a:pt x="61" y="1"/>
                    <a:pt x="60" y="1"/>
                    <a:pt x="61" y="3"/>
                  </a:cubicBezTo>
                  <a:cubicBezTo>
                    <a:pt x="63" y="21"/>
                    <a:pt x="59" y="34"/>
                    <a:pt x="53" y="46"/>
                  </a:cubicBezTo>
                  <a:cubicBezTo>
                    <a:pt x="44" y="38"/>
                    <a:pt x="35" y="33"/>
                    <a:pt x="25" y="33"/>
                  </a:cubicBezTo>
                  <a:cubicBezTo>
                    <a:pt x="24" y="34"/>
                    <a:pt x="23" y="35"/>
                    <a:pt x="23" y="36"/>
                  </a:cubicBezTo>
                  <a:cubicBezTo>
                    <a:pt x="25" y="51"/>
                    <a:pt x="20" y="60"/>
                    <a:pt x="13" y="69"/>
                  </a:cubicBezTo>
                  <a:cubicBezTo>
                    <a:pt x="7" y="77"/>
                    <a:pt x="0" y="86"/>
                    <a:pt x="1" y="99"/>
                  </a:cubicBezTo>
                  <a:cubicBezTo>
                    <a:pt x="2" y="114"/>
                    <a:pt x="12" y="126"/>
                    <a:pt x="25" y="132"/>
                  </a:cubicBezTo>
                  <a:cubicBezTo>
                    <a:pt x="34" y="159"/>
                    <a:pt x="62" y="177"/>
                    <a:pt x="92" y="175"/>
                  </a:cubicBezTo>
                  <a:cubicBezTo>
                    <a:pt x="104" y="174"/>
                    <a:pt x="114" y="170"/>
                    <a:pt x="123" y="165"/>
                  </a:cubicBezTo>
                  <a:cubicBezTo>
                    <a:pt x="128" y="168"/>
                    <a:pt x="134" y="170"/>
                    <a:pt x="141" y="169"/>
                  </a:cubicBezTo>
                  <a:cubicBezTo>
                    <a:pt x="157" y="168"/>
                    <a:pt x="169" y="154"/>
                    <a:pt x="168" y="137"/>
                  </a:cubicBezTo>
                  <a:cubicBezTo>
                    <a:pt x="167" y="127"/>
                    <a:pt x="161" y="115"/>
                    <a:pt x="154" y="106"/>
                  </a:cubicBezTo>
                  <a:cubicBezTo>
                    <a:pt x="154" y="106"/>
                    <a:pt x="154" y="106"/>
                    <a:pt x="154" y="106"/>
                  </a:cubicBezTo>
                  <a:cubicBezTo>
                    <a:pt x="153" y="105"/>
                    <a:pt x="153" y="105"/>
                    <a:pt x="153" y="104"/>
                  </a:cubicBezTo>
                  <a:cubicBezTo>
                    <a:pt x="151" y="81"/>
                    <a:pt x="139" y="54"/>
                    <a:pt x="122" y="34"/>
                  </a:cubicBezTo>
                  <a:cubicBezTo>
                    <a:pt x="106" y="15"/>
                    <a:pt x="86" y="1"/>
                    <a:pt x="66" y="0"/>
                  </a:cubicBezTo>
                  <a:close/>
                  <a:moveTo>
                    <a:pt x="65" y="4"/>
                  </a:moveTo>
                  <a:cubicBezTo>
                    <a:pt x="83" y="4"/>
                    <a:pt x="103" y="17"/>
                    <a:pt x="119" y="36"/>
                  </a:cubicBezTo>
                  <a:cubicBezTo>
                    <a:pt x="135" y="55"/>
                    <a:pt x="147" y="80"/>
                    <a:pt x="149" y="101"/>
                  </a:cubicBezTo>
                  <a:cubicBezTo>
                    <a:pt x="143" y="95"/>
                    <a:pt x="135" y="91"/>
                    <a:pt x="128" y="92"/>
                  </a:cubicBezTo>
                  <a:cubicBezTo>
                    <a:pt x="126" y="92"/>
                    <a:pt x="126" y="93"/>
                    <a:pt x="126" y="94"/>
                  </a:cubicBezTo>
                  <a:cubicBezTo>
                    <a:pt x="127" y="105"/>
                    <a:pt x="123" y="112"/>
                    <a:pt x="118" y="119"/>
                  </a:cubicBezTo>
                  <a:cubicBezTo>
                    <a:pt x="114" y="125"/>
                    <a:pt x="108" y="132"/>
                    <a:pt x="109" y="142"/>
                  </a:cubicBezTo>
                  <a:cubicBezTo>
                    <a:pt x="110" y="150"/>
                    <a:pt x="113" y="158"/>
                    <a:pt x="119" y="162"/>
                  </a:cubicBezTo>
                  <a:cubicBezTo>
                    <a:pt x="111" y="167"/>
                    <a:pt x="102" y="170"/>
                    <a:pt x="92" y="171"/>
                  </a:cubicBezTo>
                  <a:cubicBezTo>
                    <a:pt x="64" y="173"/>
                    <a:pt x="39" y="157"/>
                    <a:pt x="29" y="133"/>
                  </a:cubicBezTo>
                  <a:cubicBezTo>
                    <a:pt x="33" y="134"/>
                    <a:pt x="38" y="135"/>
                    <a:pt x="42" y="134"/>
                  </a:cubicBezTo>
                  <a:cubicBezTo>
                    <a:pt x="63" y="133"/>
                    <a:pt x="79" y="114"/>
                    <a:pt x="77" y="93"/>
                  </a:cubicBezTo>
                  <a:cubicBezTo>
                    <a:pt x="76" y="79"/>
                    <a:pt x="69" y="64"/>
                    <a:pt x="59" y="53"/>
                  </a:cubicBezTo>
                  <a:cubicBezTo>
                    <a:pt x="58" y="51"/>
                    <a:pt x="57" y="50"/>
                    <a:pt x="56" y="49"/>
                  </a:cubicBezTo>
                  <a:cubicBezTo>
                    <a:pt x="62" y="37"/>
                    <a:pt x="67" y="23"/>
                    <a:pt x="65" y="4"/>
                  </a:cubicBezTo>
                  <a:close/>
                  <a:moveTo>
                    <a:pt x="27" y="38"/>
                  </a:moveTo>
                  <a:cubicBezTo>
                    <a:pt x="37" y="38"/>
                    <a:pt x="48" y="45"/>
                    <a:pt x="56" y="55"/>
                  </a:cubicBezTo>
                  <a:cubicBezTo>
                    <a:pt x="66" y="66"/>
                    <a:pt x="72" y="81"/>
                    <a:pt x="74" y="93"/>
                  </a:cubicBezTo>
                  <a:cubicBezTo>
                    <a:pt x="75" y="112"/>
                    <a:pt x="61" y="129"/>
                    <a:pt x="42" y="131"/>
                  </a:cubicBezTo>
                  <a:cubicBezTo>
                    <a:pt x="23" y="132"/>
                    <a:pt x="6" y="118"/>
                    <a:pt x="5" y="99"/>
                  </a:cubicBezTo>
                  <a:cubicBezTo>
                    <a:pt x="4" y="87"/>
                    <a:pt x="10" y="80"/>
                    <a:pt x="16" y="71"/>
                  </a:cubicBezTo>
                  <a:cubicBezTo>
                    <a:pt x="22" y="62"/>
                    <a:pt x="28" y="52"/>
                    <a:pt x="27" y="38"/>
                  </a:cubicBezTo>
                  <a:close/>
                  <a:moveTo>
                    <a:pt x="130" y="96"/>
                  </a:moveTo>
                  <a:cubicBezTo>
                    <a:pt x="137" y="96"/>
                    <a:pt x="145" y="101"/>
                    <a:pt x="151" y="109"/>
                  </a:cubicBezTo>
                  <a:cubicBezTo>
                    <a:pt x="158" y="117"/>
                    <a:pt x="163" y="128"/>
                    <a:pt x="164" y="138"/>
                  </a:cubicBezTo>
                  <a:cubicBezTo>
                    <a:pt x="165" y="152"/>
                    <a:pt x="154" y="164"/>
                    <a:pt x="140" y="165"/>
                  </a:cubicBezTo>
                  <a:cubicBezTo>
                    <a:pt x="126" y="167"/>
                    <a:pt x="114" y="156"/>
                    <a:pt x="113" y="142"/>
                  </a:cubicBezTo>
                  <a:cubicBezTo>
                    <a:pt x="112" y="133"/>
                    <a:pt x="117" y="128"/>
                    <a:pt x="121" y="121"/>
                  </a:cubicBezTo>
                  <a:cubicBezTo>
                    <a:pt x="126" y="114"/>
                    <a:pt x="131" y="107"/>
                    <a:pt x="130" y="9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noEditPoints="1"/>
            </p:cNvSpPr>
            <p:nvPr/>
          </p:nvSpPr>
          <p:spPr bwMode="auto">
            <a:xfrm>
              <a:off x="710867" y="2442646"/>
              <a:ext cx="633413" cy="665162"/>
            </a:xfrm>
            <a:custGeom>
              <a:avLst/>
              <a:gdLst>
                <a:gd name="T0" fmla="*/ 66 w 169"/>
                <a:gd name="T1" fmla="*/ 0 h 177"/>
                <a:gd name="T2" fmla="*/ 62 w 169"/>
                <a:gd name="T3" fmla="*/ 0 h 177"/>
                <a:gd name="T4" fmla="*/ 61 w 169"/>
                <a:gd name="T5" fmla="*/ 2 h 177"/>
                <a:gd name="T6" fmla="*/ 53 w 169"/>
                <a:gd name="T7" fmla="*/ 45 h 177"/>
                <a:gd name="T8" fmla="*/ 25 w 169"/>
                <a:gd name="T9" fmla="*/ 33 h 177"/>
                <a:gd name="T10" fmla="*/ 23 w 169"/>
                <a:gd name="T11" fmla="*/ 35 h 177"/>
                <a:gd name="T12" fmla="*/ 13 w 169"/>
                <a:gd name="T13" fmla="*/ 68 h 177"/>
                <a:gd name="T14" fmla="*/ 1 w 169"/>
                <a:gd name="T15" fmla="*/ 98 h 177"/>
                <a:gd name="T16" fmla="*/ 25 w 169"/>
                <a:gd name="T17" fmla="*/ 131 h 177"/>
                <a:gd name="T18" fmla="*/ 93 w 169"/>
                <a:gd name="T19" fmla="*/ 174 h 177"/>
                <a:gd name="T20" fmla="*/ 123 w 169"/>
                <a:gd name="T21" fmla="*/ 164 h 177"/>
                <a:gd name="T22" fmla="*/ 141 w 169"/>
                <a:gd name="T23" fmla="*/ 168 h 177"/>
                <a:gd name="T24" fmla="*/ 168 w 169"/>
                <a:gd name="T25" fmla="*/ 137 h 177"/>
                <a:gd name="T26" fmla="*/ 154 w 169"/>
                <a:gd name="T27" fmla="*/ 106 h 177"/>
                <a:gd name="T28" fmla="*/ 154 w 169"/>
                <a:gd name="T29" fmla="*/ 105 h 177"/>
                <a:gd name="T30" fmla="*/ 153 w 169"/>
                <a:gd name="T31" fmla="*/ 103 h 177"/>
                <a:gd name="T32" fmla="*/ 122 w 169"/>
                <a:gd name="T33" fmla="*/ 33 h 177"/>
                <a:gd name="T34" fmla="*/ 66 w 169"/>
                <a:gd name="T35" fmla="*/ 0 h 177"/>
                <a:gd name="T36" fmla="*/ 65 w 169"/>
                <a:gd name="T37" fmla="*/ 4 h 177"/>
                <a:gd name="T38" fmla="*/ 119 w 169"/>
                <a:gd name="T39" fmla="*/ 35 h 177"/>
                <a:gd name="T40" fmla="*/ 149 w 169"/>
                <a:gd name="T41" fmla="*/ 101 h 177"/>
                <a:gd name="T42" fmla="*/ 128 w 169"/>
                <a:gd name="T43" fmla="*/ 91 h 177"/>
                <a:gd name="T44" fmla="*/ 126 w 169"/>
                <a:gd name="T45" fmla="*/ 93 h 177"/>
                <a:gd name="T46" fmla="*/ 119 w 169"/>
                <a:gd name="T47" fmla="*/ 118 h 177"/>
                <a:gd name="T48" fmla="*/ 109 w 169"/>
                <a:gd name="T49" fmla="*/ 141 h 177"/>
                <a:gd name="T50" fmla="*/ 120 w 169"/>
                <a:gd name="T51" fmla="*/ 162 h 177"/>
                <a:gd name="T52" fmla="*/ 92 w 169"/>
                <a:gd name="T53" fmla="*/ 170 h 177"/>
                <a:gd name="T54" fmla="*/ 29 w 169"/>
                <a:gd name="T55" fmla="*/ 132 h 177"/>
                <a:gd name="T56" fmla="*/ 42 w 169"/>
                <a:gd name="T57" fmla="*/ 133 h 177"/>
                <a:gd name="T58" fmla="*/ 77 w 169"/>
                <a:gd name="T59" fmla="*/ 92 h 177"/>
                <a:gd name="T60" fmla="*/ 59 w 169"/>
                <a:gd name="T61" fmla="*/ 52 h 177"/>
                <a:gd name="T62" fmla="*/ 56 w 169"/>
                <a:gd name="T63" fmla="*/ 48 h 177"/>
                <a:gd name="T64" fmla="*/ 65 w 169"/>
                <a:gd name="T65" fmla="*/ 4 h 177"/>
                <a:gd name="T66" fmla="*/ 27 w 169"/>
                <a:gd name="T67" fmla="*/ 37 h 177"/>
                <a:gd name="T68" fmla="*/ 56 w 169"/>
                <a:gd name="T69" fmla="*/ 54 h 177"/>
                <a:gd name="T70" fmla="*/ 74 w 169"/>
                <a:gd name="T71" fmla="*/ 93 h 177"/>
                <a:gd name="T72" fmla="*/ 42 w 169"/>
                <a:gd name="T73" fmla="*/ 130 h 177"/>
                <a:gd name="T74" fmla="*/ 5 w 169"/>
                <a:gd name="T75" fmla="*/ 98 h 177"/>
                <a:gd name="T76" fmla="*/ 16 w 169"/>
                <a:gd name="T77" fmla="*/ 70 h 177"/>
                <a:gd name="T78" fmla="*/ 27 w 169"/>
                <a:gd name="T79" fmla="*/ 37 h 177"/>
                <a:gd name="T80" fmla="*/ 130 w 169"/>
                <a:gd name="T81" fmla="*/ 95 h 177"/>
                <a:gd name="T82" fmla="*/ 151 w 169"/>
                <a:gd name="T83" fmla="*/ 108 h 177"/>
                <a:gd name="T84" fmla="*/ 164 w 169"/>
                <a:gd name="T85" fmla="*/ 137 h 177"/>
                <a:gd name="T86" fmla="*/ 140 w 169"/>
                <a:gd name="T87" fmla="*/ 165 h 177"/>
                <a:gd name="T88" fmla="*/ 113 w 169"/>
                <a:gd name="T89" fmla="*/ 141 h 177"/>
                <a:gd name="T90" fmla="*/ 122 w 169"/>
                <a:gd name="T91" fmla="*/ 120 h 177"/>
                <a:gd name="T92" fmla="*/ 130 w 169"/>
                <a:gd name="T93" fmla="*/ 9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7">
                  <a:moveTo>
                    <a:pt x="66" y="0"/>
                  </a:moveTo>
                  <a:cubicBezTo>
                    <a:pt x="65" y="0"/>
                    <a:pt x="64" y="0"/>
                    <a:pt x="62" y="0"/>
                  </a:cubicBezTo>
                  <a:cubicBezTo>
                    <a:pt x="61" y="0"/>
                    <a:pt x="60" y="1"/>
                    <a:pt x="61" y="2"/>
                  </a:cubicBezTo>
                  <a:cubicBezTo>
                    <a:pt x="63" y="20"/>
                    <a:pt x="59" y="33"/>
                    <a:pt x="53" y="45"/>
                  </a:cubicBezTo>
                  <a:cubicBezTo>
                    <a:pt x="45" y="37"/>
                    <a:pt x="35" y="32"/>
                    <a:pt x="25" y="33"/>
                  </a:cubicBezTo>
                  <a:cubicBezTo>
                    <a:pt x="24" y="33"/>
                    <a:pt x="23" y="34"/>
                    <a:pt x="23" y="35"/>
                  </a:cubicBezTo>
                  <a:cubicBezTo>
                    <a:pt x="26" y="50"/>
                    <a:pt x="20" y="59"/>
                    <a:pt x="13" y="68"/>
                  </a:cubicBezTo>
                  <a:cubicBezTo>
                    <a:pt x="7" y="76"/>
                    <a:pt x="0" y="85"/>
                    <a:pt x="1" y="98"/>
                  </a:cubicBezTo>
                  <a:cubicBezTo>
                    <a:pt x="2" y="113"/>
                    <a:pt x="12" y="125"/>
                    <a:pt x="25" y="131"/>
                  </a:cubicBezTo>
                  <a:cubicBezTo>
                    <a:pt x="35" y="158"/>
                    <a:pt x="62" y="177"/>
                    <a:pt x="93" y="174"/>
                  </a:cubicBezTo>
                  <a:cubicBezTo>
                    <a:pt x="104" y="173"/>
                    <a:pt x="114" y="170"/>
                    <a:pt x="123" y="164"/>
                  </a:cubicBezTo>
                  <a:cubicBezTo>
                    <a:pt x="128" y="167"/>
                    <a:pt x="134" y="169"/>
                    <a:pt x="141" y="168"/>
                  </a:cubicBezTo>
                  <a:cubicBezTo>
                    <a:pt x="157" y="167"/>
                    <a:pt x="169" y="153"/>
                    <a:pt x="168" y="137"/>
                  </a:cubicBezTo>
                  <a:cubicBezTo>
                    <a:pt x="167" y="126"/>
                    <a:pt x="162" y="115"/>
                    <a:pt x="154" y="106"/>
                  </a:cubicBezTo>
                  <a:cubicBezTo>
                    <a:pt x="154" y="105"/>
                    <a:pt x="154" y="105"/>
                    <a:pt x="154" y="105"/>
                  </a:cubicBezTo>
                  <a:cubicBezTo>
                    <a:pt x="153" y="104"/>
                    <a:pt x="153" y="104"/>
                    <a:pt x="153" y="103"/>
                  </a:cubicBezTo>
                  <a:cubicBezTo>
                    <a:pt x="152" y="80"/>
                    <a:pt x="139" y="53"/>
                    <a:pt x="122" y="33"/>
                  </a:cubicBezTo>
                  <a:cubicBezTo>
                    <a:pt x="106" y="14"/>
                    <a:pt x="86" y="0"/>
                    <a:pt x="66" y="0"/>
                  </a:cubicBezTo>
                  <a:close/>
                  <a:moveTo>
                    <a:pt x="65" y="4"/>
                  </a:moveTo>
                  <a:cubicBezTo>
                    <a:pt x="83" y="3"/>
                    <a:pt x="103" y="16"/>
                    <a:pt x="119" y="35"/>
                  </a:cubicBezTo>
                  <a:cubicBezTo>
                    <a:pt x="135" y="54"/>
                    <a:pt x="147" y="79"/>
                    <a:pt x="149" y="101"/>
                  </a:cubicBezTo>
                  <a:cubicBezTo>
                    <a:pt x="143" y="94"/>
                    <a:pt x="135" y="90"/>
                    <a:pt x="128" y="91"/>
                  </a:cubicBezTo>
                  <a:cubicBezTo>
                    <a:pt x="127" y="91"/>
                    <a:pt x="126" y="92"/>
                    <a:pt x="126" y="93"/>
                  </a:cubicBezTo>
                  <a:cubicBezTo>
                    <a:pt x="128" y="104"/>
                    <a:pt x="123" y="111"/>
                    <a:pt x="119" y="118"/>
                  </a:cubicBezTo>
                  <a:cubicBezTo>
                    <a:pt x="114" y="124"/>
                    <a:pt x="108" y="131"/>
                    <a:pt x="109" y="141"/>
                  </a:cubicBezTo>
                  <a:cubicBezTo>
                    <a:pt x="110" y="150"/>
                    <a:pt x="114" y="157"/>
                    <a:pt x="120" y="162"/>
                  </a:cubicBezTo>
                  <a:cubicBezTo>
                    <a:pt x="111" y="166"/>
                    <a:pt x="102" y="169"/>
                    <a:pt x="92" y="170"/>
                  </a:cubicBezTo>
                  <a:cubicBezTo>
                    <a:pt x="64" y="173"/>
                    <a:pt x="40" y="157"/>
                    <a:pt x="29" y="132"/>
                  </a:cubicBezTo>
                  <a:cubicBezTo>
                    <a:pt x="34" y="133"/>
                    <a:pt x="38" y="134"/>
                    <a:pt x="42" y="133"/>
                  </a:cubicBezTo>
                  <a:cubicBezTo>
                    <a:pt x="63" y="132"/>
                    <a:pt x="79" y="113"/>
                    <a:pt x="77" y="92"/>
                  </a:cubicBezTo>
                  <a:cubicBezTo>
                    <a:pt x="76" y="79"/>
                    <a:pt x="69" y="64"/>
                    <a:pt x="59" y="52"/>
                  </a:cubicBezTo>
                  <a:cubicBezTo>
                    <a:pt x="58" y="50"/>
                    <a:pt x="57" y="49"/>
                    <a:pt x="56" y="48"/>
                  </a:cubicBezTo>
                  <a:cubicBezTo>
                    <a:pt x="62" y="36"/>
                    <a:pt x="67" y="22"/>
                    <a:pt x="65" y="4"/>
                  </a:cubicBezTo>
                  <a:close/>
                  <a:moveTo>
                    <a:pt x="27" y="37"/>
                  </a:moveTo>
                  <a:cubicBezTo>
                    <a:pt x="37" y="37"/>
                    <a:pt x="48" y="44"/>
                    <a:pt x="56" y="54"/>
                  </a:cubicBezTo>
                  <a:cubicBezTo>
                    <a:pt x="66" y="65"/>
                    <a:pt x="73" y="80"/>
                    <a:pt x="74" y="93"/>
                  </a:cubicBezTo>
                  <a:cubicBezTo>
                    <a:pt x="75" y="111"/>
                    <a:pt x="61" y="128"/>
                    <a:pt x="42" y="130"/>
                  </a:cubicBezTo>
                  <a:cubicBezTo>
                    <a:pt x="23" y="131"/>
                    <a:pt x="6" y="117"/>
                    <a:pt x="5" y="98"/>
                  </a:cubicBezTo>
                  <a:cubicBezTo>
                    <a:pt x="4" y="86"/>
                    <a:pt x="10" y="79"/>
                    <a:pt x="16" y="70"/>
                  </a:cubicBezTo>
                  <a:cubicBezTo>
                    <a:pt x="23" y="62"/>
                    <a:pt x="29" y="52"/>
                    <a:pt x="27" y="37"/>
                  </a:cubicBezTo>
                  <a:close/>
                  <a:moveTo>
                    <a:pt x="130" y="95"/>
                  </a:moveTo>
                  <a:cubicBezTo>
                    <a:pt x="137" y="95"/>
                    <a:pt x="145" y="100"/>
                    <a:pt x="151" y="108"/>
                  </a:cubicBezTo>
                  <a:cubicBezTo>
                    <a:pt x="158" y="116"/>
                    <a:pt x="163" y="128"/>
                    <a:pt x="164" y="137"/>
                  </a:cubicBezTo>
                  <a:cubicBezTo>
                    <a:pt x="165" y="151"/>
                    <a:pt x="155" y="163"/>
                    <a:pt x="140" y="165"/>
                  </a:cubicBezTo>
                  <a:cubicBezTo>
                    <a:pt x="126" y="166"/>
                    <a:pt x="114" y="155"/>
                    <a:pt x="113" y="141"/>
                  </a:cubicBezTo>
                  <a:cubicBezTo>
                    <a:pt x="112" y="132"/>
                    <a:pt x="117" y="127"/>
                    <a:pt x="122" y="120"/>
                  </a:cubicBezTo>
                  <a:cubicBezTo>
                    <a:pt x="126" y="114"/>
                    <a:pt x="131" y="106"/>
                    <a:pt x="130" y="9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178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04"/>
                                        </p:tgtEl>
                                        <p:attrNameLst>
                                          <p:attrName>style.visibility</p:attrName>
                                        </p:attrNameLst>
                                      </p:cBhvr>
                                      <p:to>
                                        <p:strVal val="visible"/>
                                      </p:to>
                                    </p:set>
                                    <p:animEffect transition="in" filter="fade">
                                      <p:cBhvr>
                                        <p:cTn id="7" dur="250"/>
                                        <p:tgtEl>
                                          <p:spTgt spid="210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250"/>
                                        <p:tgtEl>
                                          <p:spTgt spid="9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250"/>
                                        <p:tgtEl>
                                          <p:spTgt spid="77"/>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250"/>
                                        <p:tgtEl>
                                          <p:spTgt spid="8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2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6" grpId="0"/>
      <p:bldP spid="77" grpId="0"/>
      <p:bldP spid="7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974923" cy="830997"/>
          </a:xfrm>
          <a:prstGeom prst="rect">
            <a:avLst/>
          </a:prstGeom>
          <a:noFill/>
        </p:spPr>
        <p:txBody>
          <a:bodyPr wrap="none" rtlCol="0">
            <a:spAutoFit/>
          </a:bodyPr>
          <a:lstStyle/>
          <a:p>
            <a:r>
              <a:rPr lang="tr-TR" sz="4800" b="1" dirty="0">
                <a:solidFill>
                  <a:srgbClr val="E61F4F"/>
                </a:solidFill>
              </a:rPr>
              <a:t>Ayakkabı Deyip Geçmeyin!</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1" name="Grup 2090"/>
          <p:cNvGrpSpPr/>
          <p:nvPr/>
        </p:nvGrpSpPr>
        <p:grpSpPr>
          <a:xfrm>
            <a:off x="678943" y="1536503"/>
            <a:ext cx="5788625" cy="720000"/>
            <a:chOff x="678943" y="1536503"/>
            <a:chExt cx="5788625" cy="720000"/>
          </a:xfrm>
        </p:grpSpPr>
        <p:sp>
          <p:nvSpPr>
            <p:cNvPr id="2111" name="Metin kutusu 2110"/>
            <p:cNvSpPr txBox="1"/>
            <p:nvPr/>
          </p:nvSpPr>
          <p:spPr>
            <a:xfrm>
              <a:off x="1481138" y="1566379"/>
              <a:ext cx="4986430" cy="646331"/>
            </a:xfrm>
            <a:prstGeom prst="rect">
              <a:avLst/>
            </a:prstGeom>
            <a:noFill/>
          </p:spPr>
          <p:txBody>
            <a:bodyPr wrap="none" rtlCol="0">
              <a:spAutoFit/>
            </a:bodyPr>
            <a:lstStyle/>
            <a:p>
              <a:r>
                <a:rPr lang="tr-TR" dirty="0">
                  <a:solidFill>
                    <a:schemeClr val="tx1">
                      <a:lumMod val="65000"/>
                      <a:lumOff val="35000"/>
                    </a:schemeClr>
                  </a:solidFill>
                </a:rPr>
                <a:t>Ayağı sıkmadan kavrayan ve ayağın doğal kavislerini</a:t>
              </a:r>
            </a:p>
            <a:p>
              <a:r>
                <a:rPr lang="tr-TR" dirty="0">
                  <a:solidFill>
                    <a:schemeClr val="tx1">
                      <a:lumMod val="65000"/>
                      <a:lumOff val="35000"/>
                    </a:schemeClr>
                  </a:solidFill>
                </a:rPr>
                <a:t>destekleyen ayakkabılar kullanın.</a:t>
              </a:r>
            </a:p>
          </p:txBody>
        </p:sp>
        <p:pic>
          <p:nvPicPr>
            <p:cNvPr id="2" name="Resim 1"/>
            <p:cNvPicPr>
              <a:picLocks noChangeAspect="1"/>
            </p:cNvPicPr>
            <p:nvPr/>
          </p:nvPicPr>
          <p:blipFill>
            <a:blip r:embed="rId3"/>
            <a:stretch>
              <a:fillRect/>
            </a:stretch>
          </p:blipFill>
          <p:spPr>
            <a:xfrm>
              <a:off x="678943" y="1536503"/>
              <a:ext cx="728090" cy="720000"/>
            </a:xfrm>
            <a:prstGeom prst="rect">
              <a:avLst/>
            </a:prstGeom>
          </p:spPr>
        </p:pic>
      </p:grpSp>
      <p:grpSp>
        <p:nvGrpSpPr>
          <p:cNvPr id="2088" name="Grup 2087"/>
          <p:cNvGrpSpPr/>
          <p:nvPr/>
        </p:nvGrpSpPr>
        <p:grpSpPr>
          <a:xfrm>
            <a:off x="678943" y="2351753"/>
            <a:ext cx="7303576" cy="720000"/>
            <a:chOff x="678943" y="2351753"/>
            <a:chExt cx="7303576" cy="720000"/>
          </a:xfrm>
        </p:grpSpPr>
        <p:pic>
          <p:nvPicPr>
            <p:cNvPr id="3" name="Resim 2"/>
            <p:cNvPicPr>
              <a:picLocks noChangeAspect="1"/>
            </p:cNvPicPr>
            <p:nvPr/>
          </p:nvPicPr>
          <p:blipFill>
            <a:blip r:embed="rId4"/>
            <a:stretch>
              <a:fillRect/>
            </a:stretch>
          </p:blipFill>
          <p:spPr>
            <a:xfrm>
              <a:off x="678943" y="2351753"/>
              <a:ext cx="728090" cy="720000"/>
            </a:xfrm>
            <a:prstGeom prst="rect">
              <a:avLst/>
            </a:prstGeom>
          </p:spPr>
        </p:pic>
        <p:sp>
          <p:nvSpPr>
            <p:cNvPr id="81" name="Metin kutusu 80"/>
            <p:cNvSpPr txBox="1"/>
            <p:nvPr/>
          </p:nvSpPr>
          <p:spPr>
            <a:xfrm>
              <a:off x="1486702" y="2381928"/>
              <a:ext cx="6495817" cy="646331"/>
            </a:xfrm>
            <a:prstGeom prst="rect">
              <a:avLst/>
            </a:prstGeom>
            <a:noFill/>
          </p:spPr>
          <p:txBody>
            <a:bodyPr wrap="none" rtlCol="0">
              <a:spAutoFit/>
            </a:bodyPr>
            <a:lstStyle/>
            <a:p>
              <a:r>
                <a:rPr lang="tr-TR" dirty="0">
                  <a:solidFill>
                    <a:schemeClr val="tx1">
                      <a:lumMod val="65000"/>
                      <a:lumOff val="35000"/>
                    </a:schemeClr>
                  </a:solidFill>
                </a:rPr>
                <a:t>Ucu sivri ve yüksek topuklu ayakkabılardan kaçının, ayak genişliğiyle</a:t>
              </a:r>
            </a:p>
            <a:p>
              <a:r>
                <a:rPr lang="tr-TR" dirty="0">
                  <a:solidFill>
                    <a:schemeClr val="tx1">
                      <a:lumMod val="65000"/>
                      <a:lumOff val="35000"/>
                    </a:schemeClr>
                  </a:solidFill>
                </a:rPr>
                <a:t>uyumlu yuvarlak burunlu ayakkabılar seçin.</a:t>
              </a:r>
            </a:p>
          </p:txBody>
        </p:sp>
      </p:grpSp>
      <p:grpSp>
        <p:nvGrpSpPr>
          <p:cNvPr id="2086" name="Grup 2085"/>
          <p:cNvGrpSpPr/>
          <p:nvPr/>
        </p:nvGrpSpPr>
        <p:grpSpPr>
          <a:xfrm>
            <a:off x="673673" y="3165337"/>
            <a:ext cx="7266855" cy="720000"/>
            <a:chOff x="673673" y="3165337"/>
            <a:chExt cx="7266855" cy="720000"/>
          </a:xfrm>
        </p:grpSpPr>
        <p:pic>
          <p:nvPicPr>
            <p:cNvPr id="5" name="Resim 4"/>
            <p:cNvPicPr>
              <a:picLocks noChangeAspect="1"/>
            </p:cNvPicPr>
            <p:nvPr/>
          </p:nvPicPr>
          <p:blipFill>
            <a:blip r:embed="rId5"/>
            <a:stretch>
              <a:fillRect/>
            </a:stretch>
          </p:blipFill>
          <p:spPr>
            <a:xfrm>
              <a:off x="673673" y="3165337"/>
              <a:ext cx="728090" cy="720000"/>
            </a:xfrm>
            <a:prstGeom prst="rect">
              <a:avLst/>
            </a:prstGeom>
          </p:spPr>
        </p:pic>
        <p:sp>
          <p:nvSpPr>
            <p:cNvPr id="82" name="Metin kutusu 81"/>
            <p:cNvSpPr txBox="1"/>
            <p:nvPr/>
          </p:nvSpPr>
          <p:spPr>
            <a:xfrm>
              <a:off x="1482542" y="3350004"/>
              <a:ext cx="6457986" cy="369332"/>
            </a:xfrm>
            <a:prstGeom prst="rect">
              <a:avLst/>
            </a:prstGeom>
            <a:noFill/>
          </p:spPr>
          <p:txBody>
            <a:bodyPr wrap="none" rtlCol="0">
              <a:spAutoFit/>
            </a:bodyPr>
            <a:lstStyle/>
            <a:p>
              <a:r>
                <a:rPr lang="tr-TR" dirty="0">
                  <a:solidFill>
                    <a:schemeClr val="tx1">
                      <a:lumMod val="65000"/>
                      <a:lumOff val="35000"/>
                    </a:schemeClr>
                  </a:solidFill>
                </a:rPr>
                <a:t>Parmak uçlarının ayakkabı burnuna temas etmemesine dikkat edin.</a:t>
              </a:r>
            </a:p>
          </p:txBody>
        </p:sp>
      </p:grpSp>
      <p:grpSp>
        <p:nvGrpSpPr>
          <p:cNvPr id="2085" name="Grup 2084"/>
          <p:cNvGrpSpPr/>
          <p:nvPr/>
        </p:nvGrpSpPr>
        <p:grpSpPr>
          <a:xfrm>
            <a:off x="678943" y="3878757"/>
            <a:ext cx="9428458" cy="811873"/>
            <a:chOff x="678943" y="3878757"/>
            <a:chExt cx="9428458" cy="811873"/>
          </a:xfrm>
        </p:grpSpPr>
        <p:pic>
          <p:nvPicPr>
            <p:cNvPr id="6" name="Resim 5"/>
            <p:cNvPicPr>
              <a:picLocks noChangeAspect="1"/>
            </p:cNvPicPr>
            <p:nvPr/>
          </p:nvPicPr>
          <p:blipFill>
            <a:blip r:embed="rId6"/>
            <a:stretch>
              <a:fillRect/>
            </a:stretch>
          </p:blipFill>
          <p:spPr>
            <a:xfrm>
              <a:off x="678943" y="3970630"/>
              <a:ext cx="728090" cy="720000"/>
            </a:xfrm>
            <a:prstGeom prst="rect">
              <a:avLst/>
            </a:prstGeom>
          </p:spPr>
        </p:pic>
        <p:sp>
          <p:nvSpPr>
            <p:cNvPr id="83" name="Metin kutusu 82"/>
            <p:cNvSpPr txBox="1"/>
            <p:nvPr/>
          </p:nvSpPr>
          <p:spPr>
            <a:xfrm>
              <a:off x="1482091" y="3878757"/>
              <a:ext cx="8625310" cy="646331"/>
            </a:xfrm>
            <a:prstGeom prst="rect">
              <a:avLst/>
            </a:prstGeom>
            <a:noFill/>
          </p:spPr>
          <p:txBody>
            <a:bodyPr wrap="none" rtlCol="0">
              <a:spAutoFit/>
            </a:bodyPr>
            <a:lstStyle/>
            <a:p>
              <a:r>
                <a:rPr lang="tr-TR" dirty="0">
                  <a:solidFill>
                    <a:schemeClr val="tx1">
                      <a:lumMod val="65000"/>
                      <a:lumOff val="35000"/>
                    </a:schemeClr>
                  </a:solidFill>
                </a:rPr>
                <a:t>Yüksek topuklu ayakkabılarda vücudun ayağa yansıyan ağırlık merkezinde</a:t>
              </a:r>
            </a:p>
            <a:p>
              <a:r>
                <a:rPr lang="tr-TR" dirty="0">
                  <a:solidFill>
                    <a:schemeClr val="tx1">
                      <a:lumMod val="65000"/>
                      <a:lumOff val="35000"/>
                    </a:schemeClr>
                  </a:solidFill>
                </a:rPr>
                <a:t>kayma olacağı için dizde, belde ve bacakta ağrılar meydana gelir, ayakta burkulma olabilir.  </a:t>
              </a:r>
              <a:endParaRPr lang="tr-TR" dirty="0">
                <a:solidFill>
                  <a:srgbClr val="FF0000"/>
                </a:solidFill>
              </a:endParaRPr>
            </a:p>
          </p:txBody>
        </p:sp>
      </p:grpSp>
    </p:spTree>
    <p:extLst>
      <p:ext uri="{BB962C8B-B14F-4D97-AF65-F5344CB8AC3E}">
        <p14:creationId xmlns:p14="http://schemas.microsoft.com/office/powerpoint/2010/main" val="9845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91"/>
                                        </p:tgtEl>
                                        <p:attrNameLst>
                                          <p:attrName>style.visibility</p:attrName>
                                        </p:attrNameLst>
                                      </p:cBhvr>
                                      <p:to>
                                        <p:strVal val="visible"/>
                                      </p:to>
                                    </p:set>
                                    <p:animEffect transition="in" filter="fade">
                                      <p:cBhvr>
                                        <p:cTn id="11" dur="250"/>
                                        <p:tgtEl>
                                          <p:spTgt spid="209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250"/>
                                        <p:tgtEl>
                                          <p:spTgt spid="208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6"/>
                                        </p:tgtEl>
                                        <p:attrNameLst>
                                          <p:attrName>style.visibility</p:attrName>
                                        </p:attrNameLst>
                                      </p:cBhvr>
                                      <p:to>
                                        <p:strVal val="visible"/>
                                      </p:to>
                                    </p:set>
                                    <p:animEffect transition="in" filter="fade">
                                      <p:cBhvr>
                                        <p:cTn id="19" dur="250"/>
                                        <p:tgtEl>
                                          <p:spTgt spid="208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85"/>
                                        </p:tgtEl>
                                        <p:attrNameLst>
                                          <p:attrName>style.visibility</p:attrName>
                                        </p:attrNameLst>
                                      </p:cBhvr>
                                      <p:to>
                                        <p:strVal val="visible"/>
                                      </p:to>
                                    </p:set>
                                    <p:animEffect transition="in" filter="fade">
                                      <p:cBhvr>
                                        <p:cTn id="23" dur="25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7151037" y="1739833"/>
            <a:ext cx="3529299" cy="2431435"/>
          </a:xfrm>
          <a:prstGeom prst="rect">
            <a:avLst/>
          </a:prstGeom>
          <a:noFill/>
        </p:spPr>
        <p:txBody>
          <a:bodyPr wrap="none" rtlCol="0">
            <a:spAutoFit/>
          </a:bodyPr>
          <a:lstStyle/>
          <a:p>
            <a:pPr algn="ctr"/>
            <a:r>
              <a:rPr lang="tr-TR" sz="2400" b="1" dirty="0">
                <a:solidFill>
                  <a:srgbClr val="231F20"/>
                </a:solidFill>
              </a:rPr>
              <a:t>4 Yapraklı</a:t>
            </a:r>
          </a:p>
          <a:p>
            <a:pPr algn="ctr"/>
            <a:r>
              <a:rPr lang="tr-TR" sz="4800" b="1" dirty="0">
                <a:solidFill>
                  <a:srgbClr val="E61F4F"/>
                </a:solidFill>
              </a:rPr>
              <a:t>Yoncanın</a:t>
            </a:r>
          </a:p>
          <a:p>
            <a:pPr algn="ctr"/>
            <a:r>
              <a:rPr lang="tr-TR" sz="3200" b="1" dirty="0">
                <a:solidFill>
                  <a:srgbClr val="E61F4F"/>
                </a:solidFill>
              </a:rPr>
              <a:t>tüm yapraklarından</a:t>
            </a:r>
          </a:p>
          <a:p>
            <a:pPr algn="ctr"/>
            <a:r>
              <a:rPr lang="tr-TR" sz="4800" b="1" dirty="0">
                <a:solidFill>
                  <a:srgbClr val="E61F4F"/>
                </a:solidFill>
              </a:rPr>
              <a:t>yiyelim</a:t>
            </a:r>
          </a:p>
        </p:txBody>
      </p:sp>
      <p:pic>
        <p:nvPicPr>
          <p:cNvPr id="2" name="Resim 1"/>
          <p:cNvPicPr>
            <a:picLocks noChangeAspect="1"/>
          </p:cNvPicPr>
          <p:nvPr/>
        </p:nvPicPr>
        <p:blipFill>
          <a:blip r:embed="rId3"/>
          <a:stretch>
            <a:fillRect/>
          </a:stretch>
        </p:blipFill>
        <p:spPr>
          <a:xfrm>
            <a:off x="646672" y="843785"/>
            <a:ext cx="1459379" cy="2419496"/>
          </a:xfrm>
          <a:prstGeom prst="rect">
            <a:avLst/>
          </a:prstGeom>
        </p:spPr>
      </p:pic>
      <p:pic>
        <p:nvPicPr>
          <p:cNvPr id="3" name="Resim 2"/>
          <p:cNvPicPr>
            <a:picLocks noChangeAspect="1"/>
          </p:cNvPicPr>
          <p:nvPr/>
        </p:nvPicPr>
        <p:blipFill>
          <a:blip r:embed="rId4"/>
          <a:stretch>
            <a:fillRect/>
          </a:stretch>
        </p:blipFill>
        <p:spPr>
          <a:xfrm>
            <a:off x="9954236" y="855961"/>
            <a:ext cx="1611101" cy="1509040"/>
          </a:xfrm>
          <a:prstGeom prst="rect">
            <a:avLst/>
          </a:prstGeom>
        </p:spPr>
      </p:pic>
      <p:pic>
        <p:nvPicPr>
          <p:cNvPr id="4" name="Resim 3"/>
          <p:cNvPicPr>
            <a:picLocks noChangeAspect="1"/>
          </p:cNvPicPr>
          <p:nvPr/>
        </p:nvPicPr>
        <p:blipFill>
          <a:blip r:embed="rId5"/>
          <a:stretch>
            <a:fillRect/>
          </a:stretch>
        </p:blipFill>
        <p:spPr>
          <a:xfrm>
            <a:off x="9306337" y="4158296"/>
            <a:ext cx="1295797" cy="1207044"/>
          </a:xfrm>
          <a:prstGeom prst="rect">
            <a:avLst/>
          </a:prstGeom>
        </p:spPr>
      </p:pic>
      <p:pic>
        <p:nvPicPr>
          <p:cNvPr id="5" name="Resim 4"/>
          <p:cNvPicPr>
            <a:picLocks noChangeAspect="1"/>
          </p:cNvPicPr>
          <p:nvPr/>
        </p:nvPicPr>
        <p:blipFill>
          <a:blip r:embed="rId6"/>
          <a:stretch>
            <a:fillRect/>
          </a:stretch>
        </p:blipFill>
        <p:spPr>
          <a:xfrm>
            <a:off x="4017438" y="3574372"/>
            <a:ext cx="1785868" cy="1680252"/>
          </a:xfrm>
          <a:prstGeom prst="rect">
            <a:avLst/>
          </a:prstGeom>
        </p:spPr>
      </p:pic>
      <p:sp>
        <p:nvSpPr>
          <p:cNvPr id="78" name="Freeform 9"/>
          <p:cNvSpPr>
            <a:spLocks/>
          </p:cNvSpPr>
          <p:nvPr/>
        </p:nvSpPr>
        <p:spPr bwMode="auto">
          <a:xfrm>
            <a:off x="2281238" y="3474243"/>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79" name="Grup 78"/>
          <p:cNvGrpSpPr/>
          <p:nvPr/>
        </p:nvGrpSpPr>
        <p:grpSpPr>
          <a:xfrm>
            <a:off x="4970463" y="2320130"/>
            <a:ext cx="1951038" cy="1808163"/>
            <a:chOff x="3365500" y="2435225"/>
            <a:chExt cx="1951038" cy="1808163"/>
          </a:xfrm>
        </p:grpSpPr>
        <p:sp>
          <p:nvSpPr>
            <p:cNvPr id="80"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2" name="Grup 81"/>
          <p:cNvGrpSpPr/>
          <p:nvPr/>
        </p:nvGrpSpPr>
        <p:grpSpPr>
          <a:xfrm>
            <a:off x="4038601" y="432593"/>
            <a:ext cx="1954213" cy="1795463"/>
            <a:chOff x="2433638" y="547688"/>
            <a:chExt cx="1954213" cy="1795463"/>
          </a:xfrm>
        </p:grpSpPr>
        <p:sp>
          <p:nvSpPr>
            <p:cNvPr id="83"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5" name="Grup 84"/>
          <p:cNvGrpSpPr/>
          <p:nvPr/>
        </p:nvGrpSpPr>
        <p:grpSpPr>
          <a:xfrm>
            <a:off x="3651251" y="1748630"/>
            <a:ext cx="1795463" cy="1962150"/>
            <a:chOff x="2046288" y="1863725"/>
            <a:chExt cx="1795463" cy="1962150"/>
          </a:xfrm>
        </p:grpSpPr>
        <p:sp>
          <p:nvSpPr>
            <p:cNvPr id="86"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8" name="Grup 87"/>
          <p:cNvGrpSpPr/>
          <p:nvPr/>
        </p:nvGrpSpPr>
        <p:grpSpPr>
          <a:xfrm>
            <a:off x="5507038" y="848518"/>
            <a:ext cx="1787810" cy="1947863"/>
            <a:chOff x="3902075" y="963613"/>
            <a:chExt cx="1787810" cy="1947863"/>
          </a:xfrm>
        </p:grpSpPr>
        <p:sp>
          <p:nvSpPr>
            <p:cNvPr id="89"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0"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91" name="Grup 90"/>
          <p:cNvGrpSpPr/>
          <p:nvPr/>
        </p:nvGrpSpPr>
        <p:grpSpPr>
          <a:xfrm>
            <a:off x="5608638" y="2775743"/>
            <a:ext cx="883869" cy="685800"/>
            <a:chOff x="4003675" y="2890838"/>
            <a:chExt cx="883869" cy="685800"/>
          </a:xfrm>
        </p:grpSpPr>
        <p:sp>
          <p:nvSpPr>
            <p:cNvPr id="92"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4"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95" name="Grup 94"/>
          <p:cNvGrpSpPr/>
          <p:nvPr/>
        </p:nvGrpSpPr>
        <p:grpSpPr>
          <a:xfrm>
            <a:off x="4337051" y="2358230"/>
            <a:ext cx="596900" cy="635001"/>
            <a:chOff x="2732088" y="2473325"/>
            <a:chExt cx="596900" cy="635001"/>
          </a:xfrm>
        </p:grpSpPr>
        <p:sp>
          <p:nvSpPr>
            <p:cNvPr id="96"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7"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98"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99" name="Grup 98"/>
          <p:cNvGrpSpPr/>
          <p:nvPr/>
        </p:nvGrpSpPr>
        <p:grpSpPr>
          <a:xfrm>
            <a:off x="4310063" y="1150143"/>
            <a:ext cx="1146175" cy="558800"/>
            <a:chOff x="2705100" y="1265238"/>
            <a:chExt cx="1146175" cy="558800"/>
          </a:xfrm>
        </p:grpSpPr>
        <p:sp>
          <p:nvSpPr>
            <p:cNvPr id="100"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1"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2"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3"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4"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105" name="Grup 104"/>
          <p:cNvGrpSpPr/>
          <p:nvPr/>
        </p:nvGrpSpPr>
        <p:grpSpPr>
          <a:xfrm>
            <a:off x="6088063" y="1442243"/>
            <a:ext cx="584200" cy="762000"/>
            <a:chOff x="4483100" y="1557338"/>
            <a:chExt cx="584200" cy="762000"/>
          </a:xfrm>
        </p:grpSpPr>
        <p:sp>
          <p:nvSpPr>
            <p:cNvPr id="106"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7"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8"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9"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0"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1"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12"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905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250"/>
                                        <p:tgtEl>
                                          <p:spTgt spid="78"/>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p:cTn id="19" dur="100" fill="hold"/>
                                        <p:tgtEl>
                                          <p:spTgt spid="85"/>
                                        </p:tgtEl>
                                        <p:attrNameLst>
                                          <p:attrName>ppt_w</p:attrName>
                                        </p:attrNameLst>
                                      </p:cBhvr>
                                      <p:tavLst>
                                        <p:tav tm="0">
                                          <p:val>
                                            <p:fltVal val="0"/>
                                          </p:val>
                                        </p:tav>
                                        <p:tav tm="100000">
                                          <p:val>
                                            <p:strVal val="#ppt_w"/>
                                          </p:val>
                                        </p:tav>
                                      </p:tavLst>
                                    </p:anim>
                                    <p:anim calcmode="lin" valueType="num">
                                      <p:cBhvr>
                                        <p:cTn id="20" dur="100" fill="hold"/>
                                        <p:tgtEl>
                                          <p:spTgt spid="85"/>
                                        </p:tgtEl>
                                        <p:attrNameLst>
                                          <p:attrName>ppt_h</p:attrName>
                                        </p:attrNameLst>
                                      </p:cBhvr>
                                      <p:tavLst>
                                        <p:tav tm="0">
                                          <p:val>
                                            <p:fltVal val="0"/>
                                          </p:val>
                                        </p:tav>
                                        <p:tav tm="100000">
                                          <p:val>
                                            <p:strVal val="#ppt_h"/>
                                          </p:val>
                                        </p:tav>
                                      </p:tavLst>
                                    </p:anim>
                                    <p:animEffect transition="in" filter="fade">
                                      <p:cBhvr>
                                        <p:cTn id="21" dur="100"/>
                                        <p:tgtEl>
                                          <p:spTgt spid="85"/>
                                        </p:tgtEl>
                                      </p:cBhvr>
                                    </p:animEffect>
                                  </p:childTnLst>
                                </p:cTn>
                              </p:par>
                              <p:par>
                                <p:cTn id="22" presetID="53" presetClass="entr" presetSubtype="16" fill="hold" nodeType="withEffect">
                                  <p:stCondLst>
                                    <p:cond delay="0"/>
                                  </p:stCondLst>
                                  <p:childTnLst>
                                    <p:set>
                                      <p:cBhvr>
                                        <p:cTn id="23" dur="1" fill="hold">
                                          <p:stCondLst>
                                            <p:cond delay="0"/>
                                          </p:stCondLst>
                                        </p:cTn>
                                        <p:tgtEl>
                                          <p:spTgt spid="79"/>
                                        </p:tgtEl>
                                        <p:attrNameLst>
                                          <p:attrName>style.visibility</p:attrName>
                                        </p:attrNameLst>
                                      </p:cBhvr>
                                      <p:to>
                                        <p:strVal val="visible"/>
                                      </p:to>
                                    </p:set>
                                    <p:anim calcmode="lin" valueType="num">
                                      <p:cBhvr>
                                        <p:cTn id="24" dur="100" fill="hold"/>
                                        <p:tgtEl>
                                          <p:spTgt spid="79"/>
                                        </p:tgtEl>
                                        <p:attrNameLst>
                                          <p:attrName>ppt_w</p:attrName>
                                        </p:attrNameLst>
                                      </p:cBhvr>
                                      <p:tavLst>
                                        <p:tav tm="0">
                                          <p:val>
                                            <p:fltVal val="0"/>
                                          </p:val>
                                        </p:tav>
                                        <p:tav tm="100000">
                                          <p:val>
                                            <p:strVal val="#ppt_w"/>
                                          </p:val>
                                        </p:tav>
                                      </p:tavLst>
                                    </p:anim>
                                    <p:anim calcmode="lin" valueType="num">
                                      <p:cBhvr>
                                        <p:cTn id="25" dur="100" fill="hold"/>
                                        <p:tgtEl>
                                          <p:spTgt spid="79"/>
                                        </p:tgtEl>
                                        <p:attrNameLst>
                                          <p:attrName>ppt_h</p:attrName>
                                        </p:attrNameLst>
                                      </p:cBhvr>
                                      <p:tavLst>
                                        <p:tav tm="0">
                                          <p:val>
                                            <p:fltVal val="0"/>
                                          </p:val>
                                        </p:tav>
                                        <p:tav tm="100000">
                                          <p:val>
                                            <p:strVal val="#ppt_h"/>
                                          </p:val>
                                        </p:tav>
                                      </p:tavLst>
                                    </p:anim>
                                    <p:animEffect transition="in" filter="fade">
                                      <p:cBhvr>
                                        <p:cTn id="26" dur="100"/>
                                        <p:tgtEl>
                                          <p:spTgt spid="79"/>
                                        </p:tgtEl>
                                      </p:cBhvr>
                                    </p:animEffect>
                                  </p:childTnLst>
                                </p:cTn>
                              </p:par>
                            </p:childTnLst>
                          </p:cTn>
                        </p:par>
                        <p:par>
                          <p:cTn id="27" fill="hold">
                            <p:stCondLst>
                              <p:cond delay="850"/>
                            </p:stCondLst>
                            <p:childTnLst>
                              <p:par>
                                <p:cTn id="28" presetID="53" presetClass="entr" presetSubtype="16" fill="hold" nodeType="after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p:cTn id="30" dur="100" fill="hold"/>
                                        <p:tgtEl>
                                          <p:spTgt spid="82"/>
                                        </p:tgtEl>
                                        <p:attrNameLst>
                                          <p:attrName>ppt_w</p:attrName>
                                        </p:attrNameLst>
                                      </p:cBhvr>
                                      <p:tavLst>
                                        <p:tav tm="0">
                                          <p:val>
                                            <p:fltVal val="0"/>
                                          </p:val>
                                        </p:tav>
                                        <p:tav tm="100000">
                                          <p:val>
                                            <p:strVal val="#ppt_w"/>
                                          </p:val>
                                        </p:tav>
                                      </p:tavLst>
                                    </p:anim>
                                    <p:anim calcmode="lin" valueType="num">
                                      <p:cBhvr>
                                        <p:cTn id="31" dur="100" fill="hold"/>
                                        <p:tgtEl>
                                          <p:spTgt spid="82"/>
                                        </p:tgtEl>
                                        <p:attrNameLst>
                                          <p:attrName>ppt_h</p:attrName>
                                        </p:attrNameLst>
                                      </p:cBhvr>
                                      <p:tavLst>
                                        <p:tav tm="0">
                                          <p:val>
                                            <p:fltVal val="0"/>
                                          </p:val>
                                        </p:tav>
                                        <p:tav tm="100000">
                                          <p:val>
                                            <p:strVal val="#ppt_h"/>
                                          </p:val>
                                        </p:tav>
                                      </p:tavLst>
                                    </p:anim>
                                    <p:animEffect transition="in" filter="fade">
                                      <p:cBhvr>
                                        <p:cTn id="32" dur="100"/>
                                        <p:tgtEl>
                                          <p:spTgt spid="82"/>
                                        </p:tgtEl>
                                      </p:cBhvr>
                                    </p:animEffect>
                                  </p:childTnLst>
                                </p:cTn>
                              </p:par>
                            </p:childTnLst>
                          </p:cTn>
                        </p:par>
                        <p:par>
                          <p:cTn id="33" fill="hold">
                            <p:stCondLst>
                              <p:cond delay="950"/>
                            </p:stCondLst>
                            <p:childTnLst>
                              <p:par>
                                <p:cTn id="34" presetID="53" presetClass="entr" presetSubtype="16" fill="hold"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100" fill="hold"/>
                                        <p:tgtEl>
                                          <p:spTgt spid="88"/>
                                        </p:tgtEl>
                                        <p:attrNameLst>
                                          <p:attrName>ppt_w</p:attrName>
                                        </p:attrNameLst>
                                      </p:cBhvr>
                                      <p:tavLst>
                                        <p:tav tm="0">
                                          <p:val>
                                            <p:fltVal val="0"/>
                                          </p:val>
                                        </p:tav>
                                        <p:tav tm="100000">
                                          <p:val>
                                            <p:strVal val="#ppt_w"/>
                                          </p:val>
                                        </p:tav>
                                      </p:tavLst>
                                    </p:anim>
                                    <p:anim calcmode="lin" valueType="num">
                                      <p:cBhvr>
                                        <p:cTn id="37" dur="100" fill="hold"/>
                                        <p:tgtEl>
                                          <p:spTgt spid="88"/>
                                        </p:tgtEl>
                                        <p:attrNameLst>
                                          <p:attrName>ppt_h</p:attrName>
                                        </p:attrNameLst>
                                      </p:cBhvr>
                                      <p:tavLst>
                                        <p:tav tm="0">
                                          <p:val>
                                            <p:fltVal val="0"/>
                                          </p:val>
                                        </p:tav>
                                        <p:tav tm="100000">
                                          <p:val>
                                            <p:strVal val="#ppt_h"/>
                                          </p:val>
                                        </p:tav>
                                      </p:tavLst>
                                    </p:anim>
                                    <p:animEffect transition="in" filter="fade">
                                      <p:cBhvr>
                                        <p:cTn id="38" dur="100"/>
                                        <p:tgtEl>
                                          <p:spTgt spid="88"/>
                                        </p:tgtEl>
                                      </p:cBhvr>
                                    </p:animEffect>
                                  </p:childTnLst>
                                </p:cTn>
                              </p:par>
                            </p:childTnLst>
                          </p:cTn>
                        </p:par>
                        <p:par>
                          <p:cTn id="39" fill="hold">
                            <p:stCondLst>
                              <p:cond delay="1050"/>
                            </p:stCondLst>
                            <p:childTnLst>
                              <p:par>
                                <p:cTn id="40" presetID="10" presetClass="entr" presetSubtype="0"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100"/>
                                        <p:tgtEl>
                                          <p:spTgt spid="91"/>
                                        </p:tgtEl>
                                      </p:cBhvr>
                                    </p:animEffect>
                                  </p:childTnLst>
                                </p:cTn>
                              </p:par>
                            </p:childTnLst>
                          </p:cTn>
                        </p:par>
                        <p:par>
                          <p:cTn id="43" fill="hold">
                            <p:stCondLst>
                              <p:cond delay="1150"/>
                            </p:stCondLst>
                            <p:childTnLst>
                              <p:par>
                                <p:cTn id="44" presetID="10" presetClass="entr" presetSubtype="0" fill="hold" nodeType="after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100"/>
                                        <p:tgtEl>
                                          <p:spTgt spid="95"/>
                                        </p:tgtEl>
                                      </p:cBhvr>
                                    </p:animEffect>
                                  </p:childTnLst>
                                </p:cTn>
                              </p:par>
                            </p:childTnLst>
                          </p:cTn>
                        </p:par>
                        <p:par>
                          <p:cTn id="47" fill="hold">
                            <p:stCondLst>
                              <p:cond delay="1250"/>
                            </p:stCondLst>
                            <p:childTnLst>
                              <p:par>
                                <p:cTn id="48" presetID="10" presetClass="entr" presetSubtype="0" fill="hold" nodeType="after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fade">
                                      <p:cBhvr>
                                        <p:cTn id="50" dur="100"/>
                                        <p:tgtEl>
                                          <p:spTgt spid="99"/>
                                        </p:tgtEl>
                                      </p:cBhvr>
                                    </p:animEffect>
                                  </p:childTnLst>
                                </p:cTn>
                              </p:par>
                            </p:childTnLst>
                          </p:cTn>
                        </p:par>
                        <p:par>
                          <p:cTn id="51" fill="hold">
                            <p:stCondLst>
                              <p:cond delay="1350"/>
                            </p:stCondLst>
                            <p:childTnLst>
                              <p:par>
                                <p:cTn id="52" presetID="10" presetClass="entr" presetSubtype="0" fill="hold" nodeType="after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fade">
                                      <p:cBhvr>
                                        <p:cTn id="54" dur="1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208182" cy="6858000"/>
          </a:xfrm>
          <a:prstGeom prst="rect">
            <a:avLst/>
          </a:prstGeom>
        </p:spPr>
      </p:pic>
      <p:sp>
        <p:nvSpPr>
          <p:cNvPr id="84" name="Dikdörtgen 83"/>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6169446" cy="1569660"/>
          </a:xfrm>
          <a:prstGeom prst="rect">
            <a:avLst/>
          </a:prstGeom>
          <a:noFill/>
        </p:spPr>
        <p:txBody>
          <a:bodyPr wrap="none" rtlCol="0">
            <a:spAutoFit/>
          </a:bodyPr>
          <a:lstStyle/>
          <a:p>
            <a:r>
              <a:rPr lang="tr-TR" sz="4800" b="1" dirty="0">
                <a:solidFill>
                  <a:srgbClr val="231F20"/>
                </a:solidFill>
              </a:rPr>
              <a:t>Öneri 7: </a:t>
            </a:r>
            <a:r>
              <a:rPr lang="tr-TR" sz="4800" b="1" dirty="0">
                <a:solidFill>
                  <a:srgbClr val="EE742F"/>
                </a:solidFill>
              </a:rPr>
              <a:t>Teknolojinin</a:t>
            </a:r>
          </a:p>
          <a:p>
            <a:r>
              <a:rPr lang="tr-TR" sz="4800" b="1" dirty="0">
                <a:solidFill>
                  <a:srgbClr val="EE742F"/>
                </a:solidFill>
              </a:rPr>
              <a:t>Zararlarından Korunun</a:t>
            </a:r>
          </a:p>
        </p:txBody>
      </p:sp>
      <p:sp>
        <p:nvSpPr>
          <p:cNvPr id="2111" name="Metin kutusu 2110"/>
          <p:cNvSpPr txBox="1"/>
          <p:nvPr/>
        </p:nvSpPr>
        <p:spPr>
          <a:xfrm>
            <a:off x="944915" y="2221081"/>
            <a:ext cx="5608330" cy="1015663"/>
          </a:xfrm>
          <a:prstGeom prst="rect">
            <a:avLst/>
          </a:prstGeom>
          <a:noFill/>
        </p:spPr>
        <p:txBody>
          <a:bodyPr wrap="none" rtlCol="0">
            <a:spAutoFit/>
          </a:bodyPr>
          <a:lstStyle/>
          <a:p>
            <a:r>
              <a:rPr lang="tr-TR" sz="2000" b="1" dirty="0">
                <a:solidFill>
                  <a:schemeClr val="tx1">
                    <a:lumMod val="65000"/>
                    <a:lumOff val="35000"/>
                  </a:schemeClr>
                </a:solidFill>
              </a:rPr>
              <a:t>Zararlı besinler, kirli beden ve çevre, hareketsizlik,</a:t>
            </a:r>
          </a:p>
          <a:p>
            <a:r>
              <a:rPr lang="tr-TR" sz="2000" b="1" dirty="0">
                <a:solidFill>
                  <a:schemeClr val="tx1">
                    <a:lumMod val="65000"/>
                    <a:lumOff val="35000"/>
                  </a:schemeClr>
                </a:solidFill>
              </a:rPr>
              <a:t>uykusuzluk dışında sağlığımıza zarar veren bir diğer</a:t>
            </a:r>
          </a:p>
          <a:p>
            <a:r>
              <a:rPr lang="tr-TR" sz="2000" b="1" dirty="0">
                <a:solidFill>
                  <a:schemeClr val="tx1">
                    <a:lumMod val="65000"/>
                    <a:lumOff val="35000"/>
                  </a:schemeClr>
                </a:solidFill>
              </a:rPr>
              <a:t>şey de teknolojik aletlerin aşırı kullanımıdır.</a:t>
            </a:r>
          </a:p>
        </p:txBody>
      </p:sp>
      <p:sp>
        <p:nvSpPr>
          <p:cNvPr id="78" name="Metin kutusu 77"/>
          <p:cNvSpPr txBox="1"/>
          <p:nvPr/>
        </p:nvSpPr>
        <p:spPr>
          <a:xfrm>
            <a:off x="944915" y="3414107"/>
            <a:ext cx="5274393" cy="646331"/>
          </a:xfrm>
          <a:prstGeom prst="rect">
            <a:avLst/>
          </a:prstGeom>
          <a:noFill/>
        </p:spPr>
        <p:txBody>
          <a:bodyPr wrap="none" rtlCol="0">
            <a:spAutoFit/>
          </a:bodyPr>
          <a:lstStyle/>
          <a:p>
            <a:r>
              <a:rPr lang="tr-TR" dirty="0">
                <a:solidFill>
                  <a:schemeClr val="tx1">
                    <a:lumMod val="65000"/>
                    <a:lumOff val="35000"/>
                  </a:schemeClr>
                </a:solidFill>
              </a:rPr>
              <a:t>Günlük tablet, telefon, bilgisayar ve televizyon başında</a:t>
            </a:r>
          </a:p>
          <a:p>
            <a:r>
              <a:rPr lang="tr-TR" dirty="0">
                <a:solidFill>
                  <a:schemeClr val="tx1">
                    <a:lumMod val="65000"/>
                    <a:lumOff val="35000"/>
                  </a:schemeClr>
                </a:solidFill>
              </a:rPr>
              <a:t>geçireceğiniz toplam süre </a:t>
            </a:r>
            <a:r>
              <a:rPr lang="tr-TR" b="1" dirty="0">
                <a:solidFill>
                  <a:srgbClr val="11A74F"/>
                </a:solidFill>
              </a:rPr>
              <a:t>1,5-2 saati </a:t>
            </a:r>
            <a:r>
              <a:rPr lang="tr-TR" dirty="0">
                <a:solidFill>
                  <a:schemeClr val="tx1">
                    <a:lumMod val="65000"/>
                    <a:lumOff val="35000"/>
                  </a:schemeClr>
                </a:solidFill>
              </a:rPr>
              <a:t>geçmemelidir.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597012"/>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3" name="Resim 82">
            <a:extLst>
              <a:ext uri="{FF2B5EF4-FFF2-40B4-BE49-F238E27FC236}">
                <a16:creationId xmlns:a16="http://schemas.microsoft.com/office/drawing/2014/main" id="{CD858757-5ABA-BC47-9DD4-E8CF6818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5" name="Resim 84">
            <a:extLst>
              <a:ext uri="{FF2B5EF4-FFF2-40B4-BE49-F238E27FC236}">
                <a16:creationId xmlns:a16="http://schemas.microsoft.com/office/drawing/2014/main" id="{B620D5C1-6E93-DE48-B3E9-5FBBF21DD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6" name="Metin kutusu 85">
            <a:extLst>
              <a:ext uri="{FF2B5EF4-FFF2-40B4-BE49-F238E27FC236}">
                <a16:creationId xmlns:a16="http://schemas.microsoft.com/office/drawing/2014/main" id="{9D8DF0BD-167B-4845-BCB0-1778D063760F}"/>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50</a:t>
            </a:fld>
            <a:endParaRPr lang="tr-TR" sz="2400" b="1" dirty="0">
              <a:solidFill>
                <a:srgbClr val="B2B2B2"/>
              </a:solidFill>
            </a:endParaRPr>
          </a:p>
        </p:txBody>
      </p:sp>
      <p:grpSp>
        <p:nvGrpSpPr>
          <p:cNvPr id="87" name="Grup 86">
            <a:extLst>
              <a:ext uri="{FF2B5EF4-FFF2-40B4-BE49-F238E27FC236}">
                <a16:creationId xmlns:a16="http://schemas.microsoft.com/office/drawing/2014/main" id="{62AB497A-6693-1747-8DDF-A368C04A78A4}"/>
              </a:ext>
            </a:extLst>
          </p:cNvPr>
          <p:cNvGrpSpPr/>
          <p:nvPr/>
        </p:nvGrpSpPr>
        <p:grpSpPr>
          <a:xfrm>
            <a:off x="-6350" y="0"/>
            <a:ext cx="12201525" cy="339725"/>
            <a:chOff x="-6350" y="0"/>
            <a:chExt cx="12201525" cy="339725"/>
          </a:xfrm>
        </p:grpSpPr>
        <p:sp>
          <p:nvSpPr>
            <p:cNvPr id="88" name="Freeform 70">
              <a:extLst>
                <a:ext uri="{FF2B5EF4-FFF2-40B4-BE49-F238E27FC236}">
                  <a16:creationId xmlns:a16="http://schemas.microsoft.com/office/drawing/2014/main" id="{7AAD66EA-CF4D-1542-B7D0-AA6BF962713D}"/>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Freeform 71">
              <a:extLst>
                <a:ext uri="{FF2B5EF4-FFF2-40B4-BE49-F238E27FC236}">
                  <a16:creationId xmlns:a16="http://schemas.microsoft.com/office/drawing/2014/main" id="{491A8434-8F4A-FC44-944C-223538A02ADA}"/>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2465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11"/>
                                        </p:tgtEl>
                                        <p:attrNameLst>
                                          <p:attrName>style.visibility</p:attrName>
                                        </p:attrNameLst>
                                      </p:cBhvr>
                                      <p:to>
                                        <p:strVal val="visible"/>
                                      </p:to>
                                    </p:set>
                                    <p:animEffect transition="in" filter="fade">
                                      <p:cBhvr>
                                        <p:cTn id="20" dur="250"/>
                                        <p:tgtEl>
                                          <p:spTgt spid="21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250"/>
                                        <p:tgtEl>
                                          <p:spTgt spid="78"/>
                                        </p:tgtEl>
                                      </p:cBhvr>
                                    </p:animEffect>
                                  </p:childTnLst>
                                </p:cTn>
                              </p:par>
                              <p:par>
                                <p:cTn id="25" presetID="10"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5"/>
          <p:cNvSpPr>
            <a:spLocks noChangeArrowheads="1"/>
          </p:cNvSpPr>
          <p:nvPr/>
        </p:nvSpPr>
        <p:spPr bwMode="auto">
          <a:xfrm>
            <a:off x="4000994" y="115156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9" name="Oval 6"/>
          <p:cNvSpPr>
            <a:spLocks noChangeArrowheads="1"/>
          </p:cNvSpPr>
          <p:nvPr/>
        </p:nvSpPr>
        <p:spPr bwMode="auto">
          <a:xfrm>
            <a:off x="4413744" y="1564318"/>
            <a:ext cx="3194050" cy="3195637"/>
          </a:xfrm>
          <a:prstGeom prst="ellipse">
            <a:avLst/>
          </a:prstGeom>
          <a:blipFill>
            <a:blip r:embed="rId3"/>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085" name="Grup 2084"/>
          <p:cNvGrpSpPr/>
          <p:nvPr/>
        </p:nvGrpSpPr>
        <p:grpSpPr>
          <a:xfrm>
            <a:off x="1931029" y="939712"/>
            <a:ext cx="1693220" cy="885198"/>
            <a:chOff x="1931029" y="939712"/>
            <a:chExt cx="1693220" cy="885198"/>
          </a:xfrm>
        </p:grpSpPr>
        <p:sp>
          <p:nvSpPr>
            <p:cNvPr id="79" name="Metin kutusu 78"/>
            <p:cNvSpPr txBox="1"/>
            <p:nvPr/>
          </p:nvSpPr>
          <p:spPr>
            <a:xfrm>
              <a:off x="1931029" y="1117024"/>
              <a:ext cx="1693220" cy="707886"/>
            </a:xfrm>
            <a:prstGeom prst="rect">
              <a:avLst/>
            </a:prstGeom>
            <a:noFill/>
          </p:spPr>
          <p:txBody>
            <a:bodyPr wrap="none" rtlCol="0">
              <a:spAutoFit/>
            </a:bodyPr>
            <a:lstStyle/>
            <a:p>
              <a:pPr algn="ctr"/>
              <a:r>
                <a:rPr lang="tr-TR" sz="2000" b="1" dirty="0">
                  <a:solidFill>
                    <a:schemeClr val="tx1">
                      <a:lumMod val="65000"/>
                      <a:lumOff val="35000"/>
                    </a:schemeClr>
                  </a:solidFill>
                </a:rPr>
                <a:t>Uyku düzenini</a:t>
              </a:r>
            </a:p>
            <a:p>
              <a:pPr algn="ctr"/>
              <a:r>
                <a:rPr lang="tr-TR" sz="2000" b="1" dirty="0">
                  <a:solidFill>
                    <a:schemeClr val="tx1">
                      <a:lumMod val="65000"/>
                      <a:lumOff val="35000"/>
                    </a:schemeClr>
                  </a:solidFill>
                </a:rPr>
                <a:t>bozar.</a:t>
              </a:r>
            </a:p>
          </p:txBody>
        </p:sp>
        <p:pic>
          <p:nvPicPr>
            <p:cNvPr id="2" name="Resim 1"/>
            <p:cNvPicPr>
              <a:picLocks noChangeAspect="1"/>
            </p:cNvPicPr>
            <p:nvPr/>
          </p:nvPicPr>
          <p:blipFill>
            <a:blip r:embed="rId4"/>
            <a:stretch>
              <a:fillRect/>
            </a:stretch>
          </p:blipFill>
          <p:spPr>
            <a:xfrm>
              <a:off x="2648737" y="939712"/>
              <a:ext cx="270000" cy="180000"/>
            </a:xfrm>
            <a:prstGeom prst="rect">
              <a:avLst/>
            </a:prstGeom>
          </p:spPr>
        </p:pic>
      </p:grpSp>
      <p:grpSp>
        <p:nvGrpSpPr>
          <p:cNvPr id="2092" name="Grup 2091"/>
          <p:cNvGrpSpPr/>
          <p:nvPr/>
        </p:nvGrpSpPr>
        <p:grpSpPr>
          <a:xfrm>
            <a:off x="668406" y="2227035"/>
            <a:ext cx="2870786" cy="884602"/>
            <a:chOff x="668406" y="2227035"/>
            <a:chExt cx="2870786" cy="884602"/>
          </a:xfrm>
        </p:grpSpPr>
        <p:sp>
          <p:nvSpPr>
            <p:cNvPr id="95" name="Metin kutusu 94"/>
            <p:cNvSpPr txBox="1"/>
            <p:nvPr/>
          </p:nvSpPr>
          <p:spPr>
            <a:xfrm>
              <a:off x="668406" y="2403751"/>
              <a:ext cx="2870786" cy="707886"/>
            </a:xfrm>
            <a:prstGeom prst="rect">
              <a:avLst/>
            </a:prstGeom>
            <a:noFill/>
          </p:spPr>
          <p:txBody>
            <a:bodyPr wrap="none" rtlCol="0">
              <a:spAutoFit/>
            </a:bodyPr>
            <a:lstStyle/>
            <a:p>
              <a:pPr algn="ctr"/>
              <a:r>
                <a:rPr lang="tr-TR" sz="2000" b="1" dirty="0">
                  <a:solidFill>
                    <a:schemeClr val="tx1">
                      <a:lumMod val="65000"/>
                      <a:lumOff val="35000"/>
                    </a:schemeClr>
                  </a:solidFill>
                </a:rPr>
                <a:t>Yüksek radyasyona</a:t>
              </a:r>
            </a:p>
            <a:p>
              <a:pPr algn="ctr"/>
              <a:r>
                <a:rPr lang="tr-TR" sz="2000" b="1" dirty="0">
                  <a:solidFill>
                    <a:schemeClr val="tx1">
                      <a:lumMod val="65000"/>
                      <a:lumOff val="35000"/>
                    </a:schemeClr>
                  </a:solidFill>
                </a:rPr>
                <a:t>ve kansere sebep olabilir.</a:t>
              </a:r>
            </a:p>
          </p:txBody>
        </p:sp>
        <p:pic>
          <p:nvPicPr>
            <p:cNvPr id="100" name="Resim 99"/>
            <p:cNvPicPr>
              <a:picLocks noChangeAspect="1"/>
            </p:cNvPicPr>
            <p:nvPr/>
          </p:nvPicPr>
          <p:blipFill>
            <a:blip r:embed="rId4"/>
            <a:stretch>
              <a:fillRect/>
            </a:stretch>
          </p:blipFill>
          <p:spPr>
            <a:xfrm>
              <a:off x="1962819" y="2227035"/>
              <a:ext cx="270000" cy="180000"/>
            </a:xfrm>
            <a:prstGeom prst="rect">
              <a:avLst/>
            </a:prstGeom>
          </p:spPr>
        </p:pic>
      </p:grpSp>
      <p:grpSp>
        <p:nvGrpSpPr>
          <p:cNvPr id="2093" name="Grup 2092"/>
          <p:cNvGrpSpPr/>
          <p:nvPr/>
        </p:nvGrpSpPr>
        <p:grpSpPr>
          <a:xfrm>
            <a:off x="1154238" y="3510478"/>
            <a:ext cx="2354362" cy="1195664"/>
            <a:chOff x="1154238" y="3510478"/>
            <a:chExt cx="2354362" cy="1195664"/>
          </a:xfrm>
        </p:grpSpPr>
        <p:sp>
          <p:nvSpPr>
            <p:cNvPr id="92" name="Metin kutusu 91"/>
            <p:cNvSpPr txBox="1"/>
            <p:nvPr/>
          </p:nvSpPr>
          <p:spPr>
            <a:xfrm>
              <a:off x="1154238" y="3690479"/>
              <a:ext cx="2354362" cy="1015663"/>
            </a:xfrm>
            <a:prstGeom prst="rect">
              <a:avLst/>
            </a:prstGeom>
            <a:noFill/>
          </p:spPr>
          <p:txBody>
            <a:bodyPr wrap="none" rtlCol="0">
              <a:spAutoFit/>
            </a:bodyPr>
            <a:lstStyle/>
            <a:p>
              <a:pPr algn="ctr"/>
              <a:r>
                <a:rPr lang="tr-TR" sz="2000" b="1" dirty="0">
                  <a:solidFill>
                    <a:schemeClr val="tx1">
                      <a:lumMod val="65000"/>
                      <a:lumOff val="35000"/>
                    </a:schemeClr>
                  </a:solidFill>
                </a:rPr>
                <a:t>Beyne zarar verir,</a:t>
              </a:r>
            </a:p>
            <a:p>
              <a:pPr algn="ctr"/>
              <a:r>
                <a:rPr lang="tr-TR" sz="2000" b="1" dirty="0">
                  <a:solidFill>
                    <a:schemeClr val="tx1">
                      <a:lumMod val="65000"/>
                      <a:lumOff val="35000"/>
                    </a:schemeClr>
                  </a:solidFill>
                </a:rPr>
                <a:t>düşünme ve anlama</a:t>
              </a:r>
            </a:p>
            <a:p>
              <a:pPr algn="ctr"/>
              <a:r>
                <a:rPr lang="tr-TR" sz="2000" b="1" dirty="0">
                  <a:solidFill>
                    <a:schemeClr val="tx1">
                      <a:lumMod val="65000"/>
                      <a:lumOff val="35000"/>
                    </a:schemeClr>
                  </a:solidFill>
                </a:rPr>
                <a:t>kabiliyetini geriletir.</a:t>
              </a:r>
            </a:p>
          </p:txBody>
        </p:sp>
        <p:pic>
          <p:nvPicPr>
            <p:cNvPr id="107" name="Resim 106"/>
            <p:cNvPicPr>
              <a:picLocks noChangeAspect="1"/>
            </p:cNvPicPr>
            <p:nvPr/>
          </p:nvPicPr>
          <p:blipFill>
            <a:blip r:embed="rId4"/>
            <a:stretch>
              <a:fillRect/>
            </a:stretch>
          </p:blipFill>
          <p:spPr>
            <a:xfrm>
              <a:off x="2196150" y="3510478"/>
              <a:ext cx="270000" cy="180000"/>
            </a:xfrm>
            <a:prstGeom prst="rect">
              <a:avLst/>
            </a:prstGeom>
          </p:spPr>
        </p:pic>
      </p:grpSp>
      <p:grpSp>
        <p:nvGrpSpPr>
          <p:cNvPr id="6" name="Grup 5"/>
          <p:cNvGrpSpPr/>
          <p:nvPr/>
        </p:nvGrpSpPr>
        <p:grpSpPr>
          <a:xfrm>
            <a:off x="8197476" y="937024"/>
            <a:ext cx="2111412" cy="887886"/>
            <a:chOff x="8197476" y="937024"/>
            <a:chExt cx="2111412" cy="887886"/>
          </a:xfrm>
        </p:grpSpPr>
        <p:sp>
          <p:nvSpPr>
            <p:cNvPr id="96" name="Metin kutusu 95"/>
            <p:cNvSpPr txBox="1"/>
            <p:nvPr/>
          </p:nvSpPr>
          <p:spPr>
            <a:xfrm>
              <a:off x="8197476" y="1117024"/>
              <a:ext cx="2111412" cy="707886"/>
            </a:xfrm>
            <a:prstGeom prst="rect">
              <a:avLst/>
            </a:prstGeom>
            <a:noFill/>
          </p:spPr>
          <p:txBody>
            <a:bodyPr wrap="none" rtlCol="0">
              <a:spAutoFit/>
            </a:bodyPr>
            <a:lstStyle/>
            <a:p>
              <a:pPr algn="ctr"/>
              <a:r>
                <a:rPr lang="tr-TR" sz="2000" b="1" dirty="0">
                  <a:solidFill>
                    <a:schemeClr val="tx1">
                      <a:lumMod val="65000"/>
                      <a:lumOff val="35000"/>
                    </a:schemeClr>
                  </a:solidFill>
                </a:rPr>
                <a:t>Aşırı kilo almanıza</a:t>
              </a:r>
            </a:p>
            <a:p>
              <a:pPr algn="ctr"/>
              <a:r>
                <a:rPr lang="tr-TR" sz="2000" b="1" dirty="0">
                  <a:solidFill>
                    <a:schemeClr val="tx1">
                      <a:lumMod val="65000"/>
                      <a:lumOff val="35000"/>
                    </a:schemeClr>
                  </a:solidFill>
                </a:rPr>
                <a:t>neden olur.</a:t>
              </a:r>
            </a:p>
          </p:txBody>
        </p:sp>
        <p:pic>
          <p:nvPicPr>
            <p:cNvPr id="108" name="Resim 107"/>
            <p:cNvPicPr>
              <a:picLocks noChangeAspect="1"/>
            </p:cNvPicPr>
            <p:nvPr/>
          </p:nvPicPr>
          <p:blipFill>
            <a:blip r:embed="rId4"/>
            <a:stretch>
              <a:fillRect/>
            </a:stretch>
          </p:blipFill>
          <p:spPr>
            <a:xfrm>
              <a:off x="9118181" y="937024"/>
              <a:ext cx="270000" cy="180000"/>
            </a:xfrm>
            <a:prstGeom prst="rect">
              <a:avLst/>
            </a:prstGeom>
          </p:spPr>
        </p:pic>
      </p:grpSp>
      <p:grpSp>
        <p:nvGrpSpPr>
          <p:cNvPr id="4" name="Grup 3"/>
          <p:cNvGrpSpPr/>
          <p:nvPr/>
        </p:nvGrpSpPr>
        <p:grpSpPr>
          <a:xfrm>
            <a:off x="8647364" y="2223751"/>
            <a:ext cx="2429768" cy="887886"/>
            <a:chOff x="8647364" y="2223751"/>
            <a:chExt cx="2429768" cy="887886"/>
          </a:xfrm>
        </p:grpSpPr>
        <p:sp>
          <p:nvSpPr>
            <p:cNvPr id="94" name="Metin kutusu 93"/>
            <p:cNvSpPr txBox="1"/>
            <p:nvPr/>
          </p:nvSpPr>
          <p:spPr>
            <a:xfrm>
              <a:off x="8647364" y="2403751"/>
              <a:ext cx="2429768" cy="707886"/>
            </a:xfrm>
            <a:prstGeom prst="rect">
              <a:avLst/>
            </a:prstGeom>
            <a:noFill/>
          </p:spPr>
          <p:txBody>
            <a:bodyPr wrap="none" rtlCol="0">
              <a:spAutoFit/>
            </a:bodyPr>
            <a:lstStyle/>
            <a:p>
              <a:pPr algn="ctr"/>
              <a:r>
                <a:rPr lang="tr-TR" sz="2000" b="1" dirty="0">
                  <a:solidFill>
                    <a:schemeClr val="tx1">
                      <a:lumMod val="65000"/>
                      <a:lumOff val="35000"/>
                    </a:schemeClr>
                  </a:solidFill>
                </a:rPr>
                <a:t>Baş ağrısı ve</a:t>
              </a:r>
            </a:p>
            <a:p>
              <a:pPr algn="ctr"/>
              <a:r>
                <a:rPr lang="tr-TR" sz="2000" b="1" dirty="0">
                  <a:solidFill>
                    <a:schemeClr val="tx1">
                      <a:lumMod val="65000"/>
                      <a:lumOff val="35000"/>
                    </a:schemeClr>
                  </a:solidFill>
                </a:rPr>
                <a:t>uyku problemi yapar.</a:t>
              </a:r>
            </a:p>
          </p:txBody>
        </p:sp>
        <p:pic>
          <p:nvPicPr>
            <p:cNvPr id="109" name="Resim 108"/>
            <p:cNvPicPr>
              <a:picLocks noChangeAspect="1"/>
            </p:cNvPicPr>
            <p:nvPr/>
          </p:nvPicPr>
          <p:blipFill>
            <a:blip r:embed="rId4"/>
            <a:stretch>
              <a:fillRect/>
            </a:stretch>
          </p:blipFill>
          <p:spPr>
            <a:xfrm>
              <a:off x="9727248" y="2223751"/>
              <a:ext cx="270000" cy="180000"/>
            </a:xfrm>
            <a:prstGeom prst="rect">
              <a:avLst/>
            </a:prstGeom>
          </p:spPr>
        </p:pic>
      </p:grpSp>
      <p:grpSp>
        <p:nvGrpSpPr>
          <p:cNvPr id="3" name="Grup 2"/>
          <p:cNvGrpSpPr/>
          <p:nvPr/>
        </p:nvGrpSpPr>
        <p:grpSpPr>
          <a:xfrm>
            <a:off x="8514526" y="3510763"/>
            <a:ext cx="2809359" cy="1198745"/>
            <a:chOff x="8514526" y="3510763"/>
            <a:chExt cx="2809359" cy="1198745"/>
          </a:xfrm>
        </p:grpSpPr>
        <p:sp>
          <p:nvSpPr>
            <p:cNvPr id="97" name="Metin kutusu 96"/>
            <p:cNvSpPr txBox="1"/>
            <p:nvPr/>
          </p:nvSpPr>
          <p:spPr>
            <a:xfrm>
              <a:off x="8514526" y="3693845"/>
              <a:ext cx="2809359" cy="1015663"/>
            </a:xfrm>
            <a:prstGeom prst="rect">
              <a:avLst/>
            </a:prstGeom>
            <a:noFill/>
          </p:spPr>
          <p:txBody>
            <a:bodyPr wrap="none" rtlCol="0">
              <a:spAutoFit/>
            </a:bodyPr>
            <a:lstStyle/>
            <a:p>
              <a:pPr algn="ctr"/>
              <a:r>
                <a:rPr lang="tr-TR" sz="2000" b="1" dirty="0">
                  <a:solidFill>
                    <a:schemeClr val="tx1">
                      <a:lumMod val="65000"/>
                      <a:lumOff val="35000"/>
                    </a:schemeClr>
                  </a:solidFill>
                </a:rPr>
                <a:t>İskelet ve kas sisteminde</a:t>
              </a:r>
            </a:p>
            <a:p>
              <a:pPr algn="ctr"/>
              <a:r>
                <a:rPr lang="tr-TR" sz="2000" b="1" dirty="0">
                  <a:solidFill>
                    <a:schemeClr val="tx1">
                      <a:lumMod val="65000"/>
                      <a:lumOff val="35000"/>
                    </a:schemeClr>
                  </a:solidFill>
                </a:rPr>
                <a:t>gelişim bozukluklarına </a:t>
              </a:r>
            </a:p>
            <a:p>
              <a:pPr algn="ctr"/>
              <a:r>
                <a:rPr lang="tr-TR" sz="2000" b="1" dirty="0">
                  <a:solidFill>
                    <a:schemeClr val="tx1">
                      <a:lumMod val="65000"/>
                      <a:lumOff val="35000"/>
                    </a:schemeClr>
                  </a:solidFill>
                </a:rPr>
                <a:t>sebep olur.</a:t>
              </a:r>
            </a:p>
          </p:txBody>
        </p:sp>
        <p:pic>
          <p:nvPicPr>
            <p:cNvPr id="110" name="Resim 109"/>
            <p:cNvPicPr>
              <a:picLocks noChangeAspect="1"/>
            </p:cNvPicPr>
            <p:nvPr/>
          </p:nvPicPr>
          <p:blipFill>
            <a:blip r:embed="rId4"/>
            <a:stretch>
              <a:fillRect/>
            </a:stretch>
          </p:blipFill>
          <p:spPr>
            <a:xfrm>
              <a:off x="9784205" y="3510763"/>
              <a:ext cx="270000" cy="180000"/>
            </a:xfrm>
            <a:prstGeom prst="rect">
              <a:avLst/>
            </a:prstGeom>
          </p:spPr>
        </p:pic>
      </p:grpSp>
    </p:spTree>
    <p:extLst>
      <p:ext uri="{BB962C8B-B14F-4D97-AF65-F5344CB8AC3E}">
        <p14:creationId xmlns:p14="http://schemas.microsoft.com/office/powerpoint/2010/main" val="150612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250"/>
                                        <p:tgtEl>
                                          <p:spTgt spid="9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250"/>
                                        <p:tgtEl>
                                          <p:spTgt spid="9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92"/>
                                        </p:tgtEl>
                                        <p:attrNameLst>
                                          <p:attrName>style.visibility</p:attrName>
                                        </p:attrNameLst>
                                      </p:cBhvr>
                                      <p:to>
                                        <p:strVal val="visible"/>
                                      </p:to>
                                    </p:set>
                                    <p:animEffect transition="in" filter="fade">
                                      <p:cBhvr>
                                        <p:cTn id="23" dur="250"/>
                                        <p:tgtEl>
                                          <p:spTgt spid="209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93"/>
                                        </p:tgtEl>
                                        <p:attrNameLst>
                                          <p:attrName>style.visibility</p:attrName>
                                        </p:attrNameLst>
                                      </p:cBhvr>
                                      <p:to>
                                        <p:strVal val="visible"/>
                                      </p:to>
                                    </p:set>
                                    <p:animEffect transition="in" filter="fade">
                                      <p:cBhvr>
                                        <p:cTn id="31" dur="250"/>
                                        <p:tgtEl>
                                          <p:spTgt spid="2093"/>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86" name="Dikdörtgen 85"/>
          <p:cNvSpPr/>
          <p:nvPr/>
        </p:nvSpPr>
        <p:spPr>
          <a:xfrm>
            <a:off x="-6350" y="-11633"/>
            <a:ext cx="12198350" cy="686963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10381625" cy="830997"/>
          </a:xfrm>
          <a:prstGeom prst="rect">
            <a:avLst/>
          </a:prstGeom>
          <a:noFill/>
        </p:spPr>
        <p:txBody>
          <a:bodyPr wrap="none" rtlCol="0">
            <a:spAutoFit/>
          </a:bodyPr>
          <a:lstStyle/>
          <a:p>
            <a:r>
              <a:rPr lang="tr-TR" sz="4800" b="1" dirty="0">
                <a:solidFill>
                  <a:srgbClr val="231F20"/>
                </a:solidFill>
              </a:rPr>
              <a:t>Öneri 8: </a:t>
            </a:r>
            <a:r>
              <a:rPr lang="tr-TR" sz="4800" b="1" dirty="0">
                <a:solidFill>
                  <a:srgbClr val="EE742F"/>
                </a:solidFill>
              </a:rPr>
              <a:t>Doktora Gitmeyi İhmal Etmeyin</a:t>
            </a:r>
          </a:p>
        </p:txBody>
      </p:sp>
      <p:sp>
        <p:nvSpPr>
          <p:cNvPr id="2111" name="Metin kutusu 2110"/>
          <p:cNvSpPr txBox="1"/>
          <p:nvPr/>
        </p:nvSpPr>
        <p:spPr>
          <a:xfrm>
            <a:off x="944915" y="1722944"/>
            <a:ext cx="8019503" cy="1631216"/>
          </a:xfrm>
          <a:prstGeom prst="rect">
            <a:avLst/>
          </a:prstGeom>
          <a:noFill/>
        </p:spPr>
        <p:txBody>
          <a:bodyPr wrap="none" rtlCol="0">
            <a:spAutoFit/>
          </a:bodyPr>
          <a:lstStyle/>
          <a:p>
            <a:r>
              <a:rPr lang="tr-TR" sz="2000" b="1" dirty="0">
                <a:solidFill>
                  <a:schemeClr val="tx1">
                    <a:lumMod val="65000"/>
                    <a:lumOff val="35000"/>
                  </a:schemeClr>
                </a:solidFill>
              </a:rPr>
              <a:t>Bazen bedenimiz güçlü ve kuvvetli olduğu için küçük birtakım sıkıntıları </a:t>
            </a:r>
          </a:p>
          <a:p>
            <a:r>
              <a:rPr lang="tr-TR" sz="2000" b="1" dirty="0">
                <a:solidFill>
                  <a:schemeClr val="tx1">
                    <a:lumMod val="65000"/>
                    <a:lumOff val="35000"/>
                  </a:schemeClr>
                </a:solidFill>
              </a:rPr>
              <a:t>göz ardı edebiliriz ancak doktorlar bizlere fayda sağlamak </a:t>
            </a:r>
          </a:p>
          <a:p>
            <a:r>
              <a:rPr lang="tr-TR" sz="2000" b="1" dirty="0">
                <a:solidFill>
                  <a:schemeClr val="tx1">
                    <a:lumMod val="65000"/>
                    <a:lumOff val="35000"/>
                  </a:schemeClr>
                </a:solidFill>
              </a:rPr>
              <a:t>için uğraşırlar. Bunu yaparken de bazen hoşumuza gitmeyen </a:t>
            </a:r>
          </a:p>
          <a:p>
            <a:r>
              <a:rPr lang="tr-TR" sz="2000" b="1" dirty="0">
                <a:solidFill>
                  <a:schemeClr val="tx1">
                    <a:lumMod val="65000"/>
                    <a:lumOff val="35000"/>
                  </a:schemeClr>
                </a:solidFill>
              </a:rPr>
              <a:t>ağrı ve sızılar ortaya çıkar. Doktorun tedavisindeki ufak ağrılardan kaçanlar</a:t>
            </a:r>
          </a:p>
          <a:p>
            <a:r>
              <a:rPr lang="tr-TR" sz="2000" b="1" dirty="0">
                <a:solidFill>
                  <a:schemeClr val="tx1">
                    <a:lumMod val="65000"/>
                    <a:lumOff val="35000"/>
                  </a:schemeClr>
                </a:solidFill>
              </a:rPr>
              <a:t>sonraları çok daha fazla acı çekerler.</a:t>
            </a:r>
          </a:p>
        </p:txBody>
      </p:sp>
      <p:sp>
        <p:nvSpPr>
          <p:cNvPr id="78" name="Metin kutusu 77"/>
          <p:cNvSpPr txBox="1"/>
          <p:nvPr/>
        </p:nvSpPr>
        <p:spPr>
          <a:xfrm>
            <a:off x="977900" y="3385196"/>
            <a:ext cx="5994398" cy="923330"/>
          </a:xfrm>
          <a:prstGeom prst="rect">
            <a:avLst/>
          </a:prstGeom>
          <a:noFill/>
        </p:spPr>
        <p:txBody>
          <a:bodyPr wrap="none" rtlCol="0">
            <a:spAutoFit/>
          </a:bodyPr>
          <a:lstStyle/>
          <a:p>
            <a:r>
              <a:rPr lang="tr-TR" dirty="0">
                <a:solidFill>
                  <a:schemeClr val="tx1">
                    <a:lumMod val="65000"/>
                    <a:lumOff val="35000"/>
                  </a:schemeClr>
                </a:solidFill>
              </a:rPr>
              <a:t>En güzeli hasta olmamak için sağlığımıza dikkat etmektir.</a:t>
            </a:r>
          </a:p>
          <a:p>
            <a:r>
              <a:rPr lang="tr-TR" dirty="0">
                <a:solidFill>
                  <a:schemeClr val="tx1">
                    <a:lumMod val="65000"/>
                    <a:lumOff val="35000"/>
                  </a:schemeClr>
                </a:solidFill>
              </a:rPr>
              <a:t>Ya hasta olursak? O zaman kendimizi bir an önce güvendiğimiz</a:t>
            </a:r>
          </a:p>
          <a:p>
            <a:r>
              <a:rPr lang="tr-TR" dirty="0">
                <a:solidFill>
                  <a:schemeClr val="tx1">
                    <a:lumMod val="65000"/>
                    <a:lumOff val="35000"/>
                  </a:schemeClr>
                </a:solidFill>
              </a:rPr>
              <a:t>bir doktorun ellerine teslim etmek iyileşmek için gereklidir. </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386974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3" name="Resim 82">
            <a:extLst>
              <a:ext uri="{FF2B5EF4-FFF2-40B4-BE49-F238E27FC236}">
                <a16:creationId xmlns:a16="http://schemas.microsoft.com/office/drawing/2014/main" id="{9C3F7BDC-C75E-2648-BCF1-CE6A454A7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4" name="Resim 83">
            <a:extLst>
              <a:ext uri="{FF2B5EF4-FFF2-40B4-BE49-F238E27FC236}">
                <a16:creationId xmlns:a16="http://schemas.microsoft.com/office/drawing/2014/main" id="{369FAEE2-1915-C340-93F4-8DCB9F741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85" name="Metin kutusu 84">
            <a:extLst>
              <a:ext uri="{FF2B5EF4-FFF2-40B4-BE49-F238E27FC236}">
                <a16:creationId xmlns:a16="http://schemas.microsoft.com/office/drawing/2014/main" id="{5017BA4F-8EBF-5048-8612-51AA3E76B2F1}"/>
              </a:ext>
            </a:extLst>
          </p:cNvPr>
          <p:cNvSpPr txBox="1"/>
          <p:nvPr/>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52</a:t>
            </a:fld>
            <a:endParaRPr lang="tr-TR" sz="2400" b="1" dirty="0">
              <a:solidFill>
                <a:srgbClr val="B2B2B2"/>
              </a:solidFill>
            </a:endParaRPr>
          </a:p>
        </p:txBody>
      </p:sp>
      <p:grpSp>
        <p:nvGrpSpPr>
          <p:cNvPr id="87" name="Grup 86">
            <a:extLst>
              <a:ext uri="{FF2B5EF4-FFF2-40B4-BE49-F238E27FC236}">
                <a16:creationId xmlns:a16="http://schemas.microsoft.com/office/drawing/2014/main" id="{17D594C8-49F8-3244-9E73-6EBC5B17F8FC}"/>
              </a:ext>
            </a:extLst>
          </p:cNvPr>
          <p:cNvGrpSpPr/>
          <p:nvPr/>
        </p:nvGrpSpPr>
        <p:grpSpPr>
          <a:xfrm>
            <a:off x="-6350" y="0"/>
            <a:ext cx="12201525" cy="339725"/>
            <a:chOff x="-6350" y="0"/>
            <a:chExt cx="12201525" cy="339725"/>
          </a:xfrm>
        </p:grpSpPr>
        <p:sp>
          <p:nvSpPr>
            <p:cNvPr id="88" name="Freeform 70">
              <a:extLst>
                <a:ext uri="{FF2B5EF4-FFF2-40B4-BE49-F238E27FC236}">
                  <a16:creationId xmlns:a16="http://schemas.microsoft.com/office/drawing/2014/main" id="{E9D32F4C-4D5C-664D-BC07-6085A8DF5315}"/>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Freeform 71">
              <a:extLst>
                <a:ext uri="{FF2B5EF4-FFF2-40B4-BE49-F238E27FC236}">
                  <a16:creationId xmlns:a16="http://schemas.microsoft.com/office/drawing/2014/main" id="{55A5A305-6FF6-4E4E-A333-AC19ACCE276C}"/>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3807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anim calcmode="lin" valueType="num">
                                      <p:cBhvr>
                                        <p:cTn id="8" dur="500" fill="hold"/>
                                        <p:tgtEl>
                                          <p:spTgt spid="2110"/>
                                        </p:tgtEl>
                                        <p:attrNameLst>
                                          <p:attrName>ppt_x</p:attrName>
                                        </p:attrNameLst>
                                      </p:cBhvr>
                                      <p:tavLst>
                                        <p:tav tm="0">
                                          <p:val>
                                            <p:strVal val="#ppt_x"/>
                                          </p:val>
                                        </p:tav>
                                        <p:tav tm="100000">
                                          <p:val>
                                            <p:strVal val="#ppt_x"/>
                                          </p:val>
                                        </p:tav>
                                      </p:tavLst>
                                    </p:anim>
                                    <p:anim calcmode="lin" valueType="num">
                                      <p:cBhvr>
                                        <p:cTn id="9" dur="500" fill="hold"/>
                                        <p:tgtEl>
                                          <p:spTgt spid="21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03"/>
                                        </p:tgtEl>
                                        <p:attrNameLst>
                                          <p:attrName>style.visibility</p:attrName>
                                        </p:attrNameLst>
                                      </p:cBhvr>
                                      <p:to>
                                        <p:strVal val="visible"/>
                                      </p:to>
                                    </p:set>
                                    <p:animEffect transition="in" filter="fade">
                                      <p:cBhvr>
                                        <p:cTn id="16" dur="250"/>
                                        <p:tgtEl>
                                          <p:spTgt spid="210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11"/>
                                        </p:tgtEl>
                                        <p:attrNameLst>
                                          <p:attrName>style.visibility</p:attrName>
                                        </p:attrNameLst>
                                      </p:cBhvr>
                                      <p:to>
                                        <p:strVal val="visible"/>
                                      </p:to>
                                    </p:set>
                                    <p:animEffect transition="in" filter="fade">
                                      <p:cBhvr>
                                        <p:cTn id="20" dur="250"/>
                                        <p:tgtEl>
                                          <p:spTgt spid="21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250"/>
                                        <p:tgtEl>
                                          <p:spTgt spid="78"/>
                                        </p:tgtEl>
                                      </p:cBhvr>
                                    </p:animEffect>
                                  </p:childTnLst>
                                </p:cTn>
                              </p:par>
                              <p:par>
                                <p:cTn id="25" presetID="10"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4307141"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İkna Et!</a:t>
            </a:r>
          </a:p>
        </p:txBody>
      </p:sp>
      <p:sp>
        <p:nvSpPr>
          <p:cNvPr id="2111" name="Metin kutusu 2110"/>
          <p:cNvSpPr txBox="1"/>
          <p:nvPr/>
        </p:nvSpPr>
        <p:spPr>
          <a:xfrm>
            <a:off x="689327" y="1978924"/>
            <a:ext cx="5521768" cy="707886"/>
          </a:xfrm>
          <a:prstGeom prst="rect">
            <a:avLst/>
          </a:prstGeom>
          <a:noFill/>
        </p:spPr>
        <p:txBody>
          <a:bodyPr wrap="none" rtlCol="0">
            <a:spAutoFit/>
          </a:bodyPr>
          <a:lstStyle/>
          <a:p>
            <a:r>
              <a:rPr lang="tr-TR" sz="2000" b="1" dirty="0">
                <a:solidFill>
                  <a:schemeClr val="tx1">
                    <a:lumMod val="65000"/>
                    <a:lumOff val="35000"/>
                  </a:schemeClr>
                </a:solidFill>
              </a:rPr>
              <a:t>Çok dişi ağrıyan ama dişçiden korktuğu için dişçiye</a:t>
            </a:r>
          </a:p>
          <a:p>
            <a:r>
              <a:rPr lang="tr-TR" sz="2000" b="1" dirty="0">
                <a:solidFill>
                  <a:schemeClr val="tx1">
                    <a:lumMod val="65000"/>
                    <a:lumOff val="35000"/>
                  </a:schemeClr>
                </a:solidFill>
              </a:rPr>
              <a:t>gitmeyen bir arkadaşınız olduğunu farz edin.</a:t>
            </a:r>
          </a:p>
        </p:txBody>
      </p:sp>
      <p:sp>
        <p:nvSpPr>
          <p:cNvPr id="78" name="Metin kutusu 77"/>
          <p:cNvSpPr txBox="1"/>
          <p:nvPr/>
        </p:nvSpPr>
        <p:spPr>
          <a:xfrm>
            <a:off x="689327" y="2827552"/>
            <a:ext cx="4406912" cy="646331"/>
          </a:xfrm>
          <a:prstGeom prst="rect">
            <a:avLst/>
          </a:prstGeom>
          <a:noFill/>
        </p:spPr>
        <p:txBody>
          <a:bodyPr wrap="none" rtlCol="0">
            <a:spAutoFit/>
          </a:bodyPr>
          <a:lstStyle/>
          <a:p>
            <a:r>
              <a:rPr lang="tr-TR" dirty="0">
                <a:solidFill>
                  <a:schemeClr val="tx1">
                    <a:lumMod val="65000"/>
                    <a:lumOff val="35000"/>
                  </a:schemeClr>
                </a:solidFill>
              </a:rPr>
              <a:t>Bu arkadaşınızı tedavi olmaya ikna etmek için</a:t>
            </a:r>
          </a:p>
          <a:p>
            <a:r>
              <a:rPr lang="tr-TR" dirty="0">
                <a:solidFill>
                  <a:schemeClr val="tx1">
                    <a:lumMod val="65000"/>
                    <a:lumOff val="35000"/>
                  </a:schemeClr>
                </a:solidFill>
              </a:rPr>
              <a:t>neler söylersiniz?</a:t>
            </a:r>
          </a:p>
        </p:txBody>
      </p:sp>
      <p:sp>
        <p:nvSpPr>
          <p:cNvPr id="89" name="Metin kutusu 88"/>
          <p:cNvSpPr txBox="1"/>
          <p:nvPr/>
        </p:nvSpPr>
        <p:spPr>
          <a:xfrm>
            <a:off x="689327" y="3683623"/>
            <a:ext cx="2146165" cy="369332"/>
          </a:xfrm>
          <a:prstGeom prst="rect">
            <a:avLst/>
          </a:prstGeom>
          <a:noFill/>
        </p:spPr>
        <p:txBody>
          <a:bodyPr wrap="none" rtlCol="0">
            <a:spAutoFit/>
          </a:bodyPr>
          <a:lstStyle/>
          <a:p>
            <a:r>
              <a:rPr lang="tr-TR" dirty="0">
                <a:solidFill>
                  <a:srgbClr val="E61F4F"/>
                </a:solidFill>
              </a:rPr>
              <a:t>Haydi 5 cümle yazın!</a:t>
            </a:r>
          </a:p>
        </p:txBody>
      </p:sp>
      <p:pic>
        <p:nvPicPr>
          <p:cNvPr id="2" name="Resim 1"/>
          <p:cNvPicPr>
            <a:picLocks noChangeAspect="1"/>
          </p:cNvPicPr>
          <p:nvPr/>
        </p:nvPicPr>
        <p:blipFill>
          <a:blip r:embed="rId3"/>
          <a:stretch>
            <a:fillRect/>
          </a:stretch>
        </p:blipFill>
        <p:spPr>
          <a:xfrm>
            <a:off x="7740187" y="1344941"/>
            <a:ext cx="3083388" cy="3443907"/>
          </a:xfrm>
          <a:prstGeom prst="rect">
            <a:avLst/>
          </a:prstGeom>
        </p:spPr>
      </p:pic>
    </p:spTree>
    <p:extLst>
      <p:ext uri="{BB962C8B-B14F-4D97-AF65-F5344CB8AC3E}">
        <p14:creationId xmlns:p14="http://schemas.microsoft.com/office/powerpoint/2010/main" val="28743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250"/>
                                        <p:tgtEl>
                                          <p:spTgt spid="7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8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Dikdörtgen 8"/>
          <p:cNvSpPr/>
          <p:nvPr/>
        </p:nvSpPr>
        <p:spPr>
          <a:xfrm>
            <a:off x="0" y="4025704"/>
            <a:ext cx="12192000" cy="936758"/>
          </a:xfrm>
          <a:prstGeom prst="rect">
            <a:avLst/>
          </a:prstGeom>
          <a:solidFill>
            <a:srgbClr val="11A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61F4F"/>
              </a:solidFill>
            </a:endParaRPr>
          </a:p>
        </p:txBody>
      </p:sp>
      <p:grpSp>
        <p:nvGrpSpPr>
          <p:cNvPr id="1218" name="Grup 1217"/>
          <p:cNvGrpSpPr/>
          <p:nvPr/>
        </p:nvGrpSpPr>
        <p:grpSpPr>
          <a:xfrm>
            <a:off x="437373" y="218649"/>
            <a:ext cx="5207220" cy="2470755"/>
            <a:chOff x="437373" y="218649"/>
            <a:chExt cx="5207220" cy="2470755"/>
          </a:xfrm>
        </p:grpSpPr>
        <p:sp>
          <p:nvSpPr>
            <p:cNvPr id="17" name="Metin kutusu 16"/>
            <p:cNvSpPr txBox="1"/>
            <p:nvPr/>
          </p:nvSpPr>
          <p:spPr>
            <a:xfrm>
              <a:off x="439738" y="218649"/>
              <a:ext cx="4822923" cy="1631216"/>
            </a:xfrm>
            <a:prstGeom prst="rect">
              <a:avLst/>
            </a:prstGeom>
            <a:noFill/>
          </p:spPr>
          <p:txBody>
            <a:bodyPr wrap="none" rtlCol="0">
              <a:spAutoFit/>
            </a:bodyPr>
            <a:lstStyle/>
            <a:p>
              <a:r>
                <a:rPr lang="tr-TR" sz="10000" b="1" dirty="0">
                  <a:solidFill>
                    <a:srgbClr val="EE742F"/>
                  </a:solidFill>
                </a:rPr>
                <a:t>SAĞLIKLI</a:t>
              </a:r>
            </a:p>
          </p:txBody>
        </p:sp>
        <p:sp>
          <p:nvSpPr>
            <p:cNvPr id="19" name="Metin kutusu 18"/>
            <p:cNvSpPr txBox="1"/>
            <p:nvPr/>
          </p:nvSpPr>
          <p:spPr>
            <a:xfrm>
              <a:off x="437373" y="1489075"/>
              <a:ext cx="5207220" cy="1200329"/>
            </a:xfrm>
            <a:prstGeom prst="rect">
              <a:avLst/>
            </a:prstGeom>
            <a:noFill/>
          </p:spPr>
          <p:txBody>
            <a:bodyPr wrap="square" rtlCol="0">
              <a:spAutoFit/>
            </a:bodyPr>
            <a:lstStyle/>
            <a:p>
              <a:r>
                <a:rPr lang="tr-TR" sz="7200" b="1" dirty="0">
                  <a:solidFill>
                    <a:srgbClr val="231F20"/>
                  </a:solidFill>
                </a:rPr>
                <a:t>YAŞIYORUM</a:t>
              </a:r>
            </a:p>
          </p:txBody>
        </p:sp>
      </p:grpSp>
      <p:sp>
        <p:nvSpPr>
          <p:cNvPr id="121" name="Metin kutusu 120"/>
          <p:cNvSpPr txBox="1"/>
          <p:nvPr/>
        </p:nvSpPr>
        <p:spPr>
          <a:xfrm>
            <a:off x="7747155" y="4120890"/>
            <a:ext cx="3455216" cy="707886"/>
          </a:xfrm>
          <a:prstGeom prst="rect">
            <a:avLst/>
          </a:prstGeom>
          <a:noFill/>
        </p:spPr>
        <p:txBody>
          <a:bodyPr wrap="square" rtlCol="0">
            <a:spAutoFit/>
          </a:bodyPr>
          <a:lstStyle/>
          <a:p>
            <a:r>
              <a:rPr lang="tr-TR" sz="4000" b="1" dirty="0">
                <a:solidFill>
                  <a:schemeClr val="bg1"/>
                </a:solidFill>
              </a:rPr>
              <a:t>Teşekkür ederiz</a:t>
            </a:r>
          </a:p>
        </p:txBody>
      </p:sp>
      <p:pic>
        <p:nvPicPr>
          <p:cNvPr id="114" name="Resim 113"/>
          <p:cNvPicPr>
            <a:picLocks noChangeAspect="1"/>
          </p:cNvPicPr>
          <p:nvPr/>
        </p:nvPicPr>
        <p:blipFill>
          <a:blip r:embed="rId4"/>
          <a:stretch>
            <a:fillRect/>
          </a:stretch>
        </p:blipFill>
        <p:spPr>
          <a:xfrm>
            <a:off x="710833" y="2739340"/>
            <a:ext cx="891528" cy="891528"/>
          </a:xfrm>
          <a:prstGeom prst="rect">
            <a:avLst/>
          </a:prstGeom>
        </p:spPr>
      </p:pic>
      <p:pic>
        <p:nvPicPr>
          <p:cNvPr id="115" name="Resim 114"/>
          <p:cNvPicPr>
            <a:picLocks noChangeAspect="1"/>
          </p:cNvPicPr>
          <p:nvPr/>
        </p:nvPicPr>
        <p:blipFill>
          <a:blip r:embed="rId5"/>
          <a:stretch>
            <a:fillRect/>
          </a:stretch>
        </p:blipFill>
        <p:spPr>
          <a:xfrm>
            <a:off x="1895987" y="2773089"/>
            <a:ext cx="828965" cy="797683"/>
          </a:xfrm>
          <a:prstGeom prst="rect">
            <a:avLst/>
          </a:prstGeom>
        </p:spPr>
      </p:pic>
      <p:pic>
        <p:nvPicPr>
          <p:cNvPr id="116" name="Resim 115"/>
          <p:cNvPicPr>
            <a:picLocks noChangeAspect="1"/>
          </p:cNvPicPr>
          <p:nvPr/>
        </p:nvPicPr>
        <p:blipFill>
          <a:blip r:embed="rId6"/>
          <a:stretch>
            <a:fillRect/>
          </a:stretch>
        </p:blipFill>
        <p:spPr>
          <a:xfrm>
            <a:off x="3027595" y="2773089"/>
            <a:ext cx="922810" cy="797683"/>
          </a:xfrm>
          <a:prstGeom prst="rect">
            <a:avLst/>
          </a:prstGeom>
        </p:spPr>
      </p:pic>
      <p:pic>
        <p:nvPicPr>
          <p:cNvPr id="117" name="Resim 116"/>
          <p:cNvPicPr>
            <a:picLocks noChangeAspect="1"/>
          </p:cNvPicPr>
          <p:nvPr/>
        </p:nvPicPr>
        <p:blipFill>
          <a:blip r:embed="rId7"/>
          <a:stretch>
            <a:fillRect/>
          </a:stretch>
        </p:blipFill>
        <p:spPr>
          <a:xfrm>
            <a:off x="4270535" y="2739340"/>
            <a:ext cx="672556" cy="891528"/>
          </a:xfrm>
          <a:prstGeom prst="rect">
            <a:avLst/>
          </a:prstGeom>
        </p:spPr>
      </p:pic>
      <p:pic>
        <p:nvPicPr>
          <p:cNvPr id="14" name="Resim 13">
            <a:extLst>
              <a:ext uri="{FF2B5EF4-FFF2-40B4-BE49-F238E27FC236}">
                <a16:creationId xmlns:a16="http://schemas.microsoft.com/office/drawing/2014/main" id="{D80B9935-60FE-9B4F-91CB-3D79AD261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4445" y="5500367"/>
            <a:ext cx="4860636" cy="819727"/>
          </a:xfrm>
          <a:prstGeom prst="rect">
            <a:avLst/>
          </a:prstGeom>
        </p:spPr>
      </p:pic>
      <p:pic>
        <p:nvPicPr>
          <p:cNvPr id="2" name="Resim 1">
            <a:extLst>
              <a:ext uri="{FF2B5EF4-FFF2-40B4-BE49-F238E27FC236}">
                <a16:creationId xmlns:a16="http://schemas.microsoft.com/office/drawing/2014/main" id="{693045F7-A3BD-3D47-A56F-5D47C459157A}"/>
              </a:ext>
            </a:extLst>
          </p:cNvPr>
          <p:cNvPicPr>
            <a:picLocks noChangeAspect="1"/>
          </p:cNvPicPr>
          <p:nvPr/>
        </p:nvPicPr>
        <p:blipFill>
          <a:blip r:embed="rId9"/>
          <a:stretch>
            <a:fillRect/>
          </a:stretch>
        </p:blipFill>
        <p:spPr>
          <a:xfrm>
            <a:off x="7663513" y="1769446"/>
            <a:ext cx="3622500" cy="821771"/>
          </a:xfrm>
          <a:prstGeom prst="rect">
            <a:avLst/>
          </a:prstGeom>
        </p:spPr>
      </p:pic>
    </p:spTree>
    <p:extLst>
      <p:ext uri="{BB962C8B-B14F-4D97-AF65-F5344CB8AC3E}">
        <p14:creationId xmlns:p14="http://schemas.microsoft.com/office/powerpoint/2010/main" val="37618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fade">
                                      <p:cBhvr>
                                        <p:cTn id="7" dur="250"/>
                                        <p:tgtEl>
                                          <p:spTgt spid="1218"/>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25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100"/>
                                        <p:tgtEl>
                                          <p:spTgt spid="117"/>
                                        </p:tgtEl>
                                      </p:cBhvr>
                                    </p:animEffect>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100"/>
                                        <p:tgtEl>
                                          <p:spTgt spid="116"/>
                                        </p:tgtEl>
                                      </p:cBhvr>
                                    </p:animEffect>
                                  </p:childTnLst>
                                </p:cTn>
                              </p:par>
                            </p:childTnLst>
                          </p:cTn>
                        </p:par>
                        <p:par>
                          <p:cTn id="24" fill="hold">
                            <p:stCondLst>
                              <p:cond delay="85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100"/>
                                        <p:tgtEl>
                                          <p:spTgt spid="115"/>
                                        </p:tgtEl>
                                      </p:cBhvr>
                                    </p:animEffect>
                                  </p:childTnLst>
                                </p:cTn>
                              </p:par>
                            </p:childTnLst>
                          </p:cTn>
                        </p:par>
                        <p:par>
                          <p:cTn id="28" fill="hold">
                            <p:stCondLst>
                              <p:cond delay="950"/>
                            </p:stCondLst>
                            <p:childTnLst>
                              <p:par>
                                <p:cTn id="29" presetID="10" presetClass="entr" presetSubtype="0"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61921" y="824741"/>
            <a:ext cx="10586764" cy="4387740"/>
            <a:chOff x="109762" y="1226767"/>
            <a:chExt cx="10586764" cy="4387740"/>
          </a:xfrm>
        </p:grpSpPr>
        <p:pic>
          <p:nvPicPr>
            <p:cNvPr id="82" name="Resim 81"/>
            <p:cNvPicPr>
              <a:picLocks noChangeAspect="1"/>
            </p:cNvPicPr>
            <p:nvPr/>
          </p:nvPicPr>
          <p:blipFill>
            <a:blip r:embed="rId3"/>
            <a:stretch>
              <a:fillRect/>
            </a:stretch>
          </p:blipFill>
          <p:spPr>
            <a:xfrm rot="19749085">
              <a:off x="109762" y="2543418"/>
              <a:ext cx="1996416" cy="1869946"/>
            </a:xfrm>
            <a:prstGeom prst="rect">
              <a:avLst/>
            </a:prstGeom>
          </p:spPr>
        </p:pic>
        <p:pic>
          <p:nvPicPr>
            <p:cNvPr id="83" name="Resim 82"/>
            <p:cNvPicPr>
              <a:picLocks noChangeAspect="1"/>
            </p:cNvPicPr>
            <p:nvPr/>
          </p:nvPicPr>
          <p:blipFill>
            <a:blip r:embed="rId4"/>
            <a:stretch>
              <a:fillRect/>
            </a:stretch>
          </p:blipFill>
          <p:spPr>
            <a:xfrm>
              <a:off x="8895582" y="3920071"/>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Metin kutusu 27"/>
          <p:cNvSpPr txBox="1"/>
          <p:nvPr/>
        </p:nvSpPr>
        <p:spPr>
          <a:xfrm>
            <a:off x="356650" y="388099"/>
            <a:ext cx="606884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panose="020F0502020204030204"/>
                <a:ea typeface="+mn-ea"/>
                <a:cs typeface="+mn-cs"/>
              </a:rPr>
              <a:t>Sağlıklı beslenmek için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panose="020F0502020204030204"/>
                <a:ea typeface="+mn-ea"/>
                <a:cs typeface="+mn-cs"/>
              </a:rPr>
              <a:t>4 yapraklı yoncayı tanı!</a:t>
            </a:r>
          </a:p>
        </p:txBody>
      </p:sp>
      <p:sp>
        <p:nvSpPr>
          <p:cNvPr id="43" name="Freeform 9"/>
          <p:cNvSpPr>
            <a:spLocks/>
          </p:cNvSpPr>
          <p:nvPr/>
        </p:nvSpPr>
        <p:spPr bwMode="auto">
          <a:xfrm>
            <a:off x="2697299" y="5069710"/>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4" name="Grup 43"/>
          <p:cNvGrpSpPr/>
          <p:nvPr/>
        </p:nvGrpSpPr>
        <p:grpSpPr>
          <a:xfrm>
            <a:off x="5415382" y="371781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up 46"/>
          <p:cNvGrpSpPr/>
          <p:nvPr/>
        </p:nvGrpSpPr>
        <p:grpSpPr>
          <a:xfrm>
            <a:off x="4483520" y="183027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up 49"/>
          <p:cNvGrpSpPr/>
          <p:nvPr/>
        </p:nvGrpSpPr>
        <p:grpSpPr>
          <a:xfrm>
            <a:off x="4096170" y="314631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up 52"/>
          <p:cNvGrpSpPr/>
          <p:nvPr/>
        </p:nvGrpSpPr>
        <p:grpSpPr>
          <a:xfrm>
            <a:off x="5951957" y="224620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up 57"/>
          <p:cNvGrpSpPr/>
          <p:nvPr/>
        </p:nvGrpSpPr>
        <p:grpSpPr>
          <a:xfrm>
            <a:off x="6053557" y="417342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up 61"/>
          <p:cNvGrpSpPr/>
          <p:nvPr/>
        </p:nvGrpSpPr>
        <p:grpSpPr>
          <a:xfrm>
            <a:off x="4781970" y="375591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up 65"/>
          <p:cNvGrpSpPr/>
          <p:nvPr/>
        </p:nvGrpSpPr>
        <p:grpSpPr>
          <a:xfrm>
            <a:off x="4754982" y="254782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2" name="Grup 71"/>
          <p:cNvGrpSpPr/>
          <p:nvPr/>
        </p:nvGrpSpPr>
        <p:grpSpPr>
          <a:xfrm>
            <a:off x="6532982" y="283992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Dikdörtgen 1"/>
          <p:cNvSpPr/>
          <p:nvPr/>
        </p:nvSpPr>
        <p:spPr>
          <a:xfrm>
            <a:off x="2185313" y="1938260"/>
            <a:ext cx="22715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Meyve ve Sebze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Her çeşit meyve ve sebze</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5" name="Dikdörtgen 84"/>
          <p:cNvSpPr/>
          <p:nvPr/>
        </p:nvSpPr>
        <p:spPr>
          <a:xfrm>
            <a:off x="2069741" y="4139875"/>
            <a:ext cx="279583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Et, Yumurta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Kuru Bakliyatlar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Dana, kuzu, tavuk, hindi,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av etleri, balıklar, yumurta,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kuru baklagiller, fındık, fıstık</a:t>
            </a:r>
            <a:r>
              <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rPr>
              <a:t> vb.</a:t>
            </a:r>
          </a:p>
        </p:txBody>
      </p:sp>
      <p:sp>
        <p:nvSpPr>
          <p:cNvPr id="86" name="Dikdörtgen 85"/>
          <p:cNvSpPr/>
          <p:nvPr/>
        </p:nvSpPr>
        <p:spPr>
          <a:xfrm>
            <a:off x="7533107" y="2327859"/>
            <a:ext cx="342003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Ekmek ve Tahıl Grubu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Buğday, pirinç, mısır, çavdar, yulaf gibi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tahıllardan üretilen un, bulgur, nişasta,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ekmek, makarna, şehriye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7" name="Dikdörtgen 86"/>
          <p:cNvSpPr/>
          <p:nvPr/>
        </p:nvSpPr>
        <p:spPr>
          <a:xfrm>
            <a:off x="7252121" y="4476048"/>
            <a:ext cx="220271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Süt ve süt ürünleri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Süt ve sütten üretilen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peynir, yoğurt, tereyağı,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dondurma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2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250"/>
                                        <p:tgtEl>
                                          <p:spTgt spid="80"/>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250"/>
                                        <p:tgtEl>
                                          <p:spTgt spid="43"/>
                                        </p:tgtEl>
                                      </p:cBhvr>
                                    </p:animEffect>
                                  </p:childTnLst>
                                </p:cTn>
                              </p:par>
                            </p:childTnLst>
                          </p:cTn>
                        </p:par>
                        <p:par>
                          <p:cTn id="20" fill="hold">
                            <p:stCondLst>
                              <p:cond delay="750"/>
                            </p:stCondLst>
                            <p:childTnLst>
                              <p:par>
                                <p:cTn id="21" presetID="53" presetClass="entr" presetSubtype="16"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 fill="hold"/>
                                        <p:tgtEl>
                                          <p:spTgt spid="50"/>
                                        </p:tgtEl>
                                        <p:attrNameLst>
                                          <p:attrName>ppt_w</p:attrName>
                                        </p:attrNameLst>
                                      </p:cBhvr>
                                      <p:tavLst>
                                        <p:tav tm="0">
                                          <p:val>
                                            <p:fltVal val="0"/>
                                          </p:val>
                                        </p:tav>
                                        <p:tav tm="100000">
                                          <p:val>
                                            <p:strVal val="#ppt_w"/>
                                          </p:val>
                                        </p:tav>
                                      </p:tavLst>
                                    </p:anim>
                                    <p:anim calcmode="lin" valueType="num">
                                      <p:cBhvr>
                                        <p:cTn id="24" dur="100" fill="hold"/>
                                        <p:tgtEl>
                                          <p:spTgt spid="50"/>
                                        </p:tgtEl>
                                        <p:attrNameLst>
                                          <p:attrName>ppt_h</p:attrName>
                                        </p:attrNameLst>
                                      </p:cBhvr>
                                      <p:tavLst>
                                        <p:tav tm="0">
                                          <p:val>
                                            <p:fltVal val="0"/>
                                          </p:val>
                                        </p:tav>
                                        <p:tav tm="100000">
                                          <p:val>
                                            <p:strVal val="#ppt_h"/>
                                          </p:val>
                                        </p:tav>
                                      </p:tavLst>
                                    </p:anim>
                                    <p:animEffect transition="in" filter="fade">
                                      <p:cBhvr>
                                        <p:cTn id="25" dur="1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 fill="hold"/>
                                        <p:tgtEl>
                                          <p:spTgt spid="44"/>
                                        </p:tgtEl>
                                        <p:attrNameLst>
                                          <p:attrName>ppt_w</p:attrName>
                                        </p:attrNameLst>
                                      </p:cBhvr>
                                      <p:tavLst>
                                        <p:tav tm="0">
                                          <p:val>
                                            <p:fltVal val="0"/>
                                          </p:val>
                                        </p:tav>
                                        <p:tav tm="100000">
                                          <p:val>
                                            <p:strVal val="#ppt_w"/>
                                          </p:val>
                                        </p:tav>
                                      </p:tavLst>
                                    </p:anim>
                                    <p:anim calcmode="lin" valueType="num">
                                      <p:cBhvr>
                                        <p:cTn id="29" dur="100" fill="hold"/>
                                        <p:tgtEl>
                                          <p:spTgt spid="44"/>
                                        </p:tgtEl>
                                        <p:attrNameLst>
                                          <p:attrName>ppt_h</p:attrName>
                                        </p:attrNameLst>
                                      </p:cBhvr>
                                      <p:tavLst>
                                        <p:tav tm="0">
                                          <p:val>
                                            <p:fltVal val="0"/>
                                          </p:val>
                                        </p:tav>
                                        <p:tav tm="100000">
                                          <p:val>
                                            <p:strVal val="#ppt_h"/>
                                          </p:val>
                                        </p:tav>
                                      </p:tavLst>
                                    </p:anim>
                                    <p:animEffect transition="in" filter="fade">
                                      <p:cBhvr>
                                        <p:cTn id="30" dur="100"/>
                                        <p:tgtEl>
                                          <p:spTgt spid="44"/>
                                        </p:tgtEl>
                                      </p:cBhvr>
                                    </p:animEffect>
                                  </p:childTnLst>
                                </p:cTn>
                              </p:par>
                            </p:childTnLst>
                          </p:cTn>
                        </p:par>
                        <p:par>
                          <p:cTn id="31" fill="hold">
                            <p:stCondLst>
                              <p:cond delay="850"/>
                            </p:stCondLst>
                            <p:childTnLst>
                              <p:par>
                                <p:cTn id="32" presetID="53" presetClass="entr" presetSubtype="16"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100" fill="hold"/>
                                        <p:tgtEl>
                                          <p:spTgt spid="47"/>
                                        </p:tgtEl>
                                        <p:attrNameLst>
                                          <p:attrName>ppt_w</p:attrName>
                                        </p:attrNameLst>
                                      </p:cBhvr>
                                      <p:tavLst>
                                        <p:tav tm="0">
                                          <p:val>
                                            <p:fltVal val="0"/>
                                          </p:val>
                                        </p:tav>
                                        <p:tav tm="100000">
                                          <p:val>
                                            <p:strVal val="#ppt_w"/>
                                          </p:val>
                                        </p:tav>
                                      </p:tavLst>
                                    </p:anim>
                                    <p:anim calcmode="lin" valueType="num">
                                      <p:cBhvr>
                                        <p:cTn id="35" dur="100" fill="hold"/>
                                        <p:tgtEl>
                                          <p:spTgt spid="47"/>
                                        </p:tgtEl>
                                        <p:attrNameLst>
                                          <p:attrName>ppt_h</p:attrName>
                                        </p:attrNameLst>
                                      </p:cBhvr>
                                      <p:tavLst>
                                        <p:tav tm="0">
                                          <p:val>
                                            <p:fltVal val="0"/>
                                          </p:val>
                                        </p:tav>
                                        <p:tav tm="100000">
                                          <p:val>
                                            <p:strVal val="#ppt_h"/>
                                          </p:val>
                                        </p:tav>
                                      </p:tavLst>
                                    </p:anim>
                                    <p:animEffect transition="in" filter="fade">
                                      <p:cBhvr>
                                        <p:cTn id="36" dur="100"/>
                                        <p:tgtEl>
                                          <p:spTgt spid="47"/>
                                        </p:tgtEl>
                                      </p:cBhvr>
                                    </p:animEffect>
                                  </p:childTnLst>
                                </p:cTn>
                              </p:par>
                            </p:childTnLst>
                          </p:cTn>
                        </p:par>
                        <p:par>
                          <p:cTn id="37" fill="hold">
                            <p:stCondLst>
                              <p:cond delay="95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100" fill="hold"/>
                                        <p:tgtEl>
                                          <p:spTgt spid="53"/>
                                        </p:tgtEl>
                                        <p:attrNameLst>
                                          <p:attrName>ppt_w</p:attrName>
                                        </p:attrNameLst>
                                      </p:cBhvr>
                                      <p:tavLst>
                                        <p:tav tm="0">
                                          <p:val>
                                            <p:fltVal val="0"/>
                                          </p:val>
                                        </p:tav>
                                        <p:tav tm="100000">
                                          <p:val>
                                            <p:strVal val="#ppt_w"/>
                                          </p:val>
                                        </p:tav>
                                      </p:tavLst>
                                    </p:anim>
                                    <p:anim calcmode="lin" valueType="num">
                                      <p:cBhvr>
                                        <p:cTn id="41" dur="100" fill="hold"/>
                                        <p:tgtEl>
                                          <p:spTgt spid="53"/>
                                        </p:tgtEl>
                                        <p:attrNameLst>
                                          <p:attrName>ppt_h</p:attrName>
                                        </p:attrNameLst>
                                      </p:cBhvr>
                                      <p:tavLst>
                                        <p:tav tm="0">
                                          <p:val>
                                            <p:fltVal val="0"/>
                                          </p:val>
                                        </p:tav>
                                        <p:tav tm="100000">
                                          <p:val>
                                            <p:strVal val="#ppt_h"/>
                                          </p:val>
                                        </p:tav>
                                      </p:tavLst>
                                    </p:anim>
                                    <p:animEffect transition="in" filter="fade">
                                      <p:cBhvr>
                                        <p:cTn id="42" dur="100"/>
                                        <p:tgtEl>
                                          <p:spTgt spid="53"/>
                                        </p:tgtEl>
                                      </p:cBhvr>
                                    </p:animEffect>
                                  </p:childTnLst>
                                </p:cTn>
                              </p:par>
                            </p:childTnLst>
                          </p:cTn>
                        </p:par>
                        <p:par>
                          <p:cTn id="43" fill="hold">
                            <p:stCondLst>
                              <p:cond delay="1050"/>
                            </p:stCondLst>
                            <p:childTnLst>
                              <p:par>
                                <p:cTn id="44" presetID="10" presetClass="entr" presetSubtype="0" fill="hold"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100"/>
                                        <p:tgtEl>
                                          <p:spTgt spid="58"/>
                                        </p:tgtEl>
                                      </p:cBhvr>
                                    </p:animEffect>
                                  </p:childTnLst>
                                </p:cTn>
                              </p:par>
                            </p:childTnLst>
                          </p:cTn>
                        </p:par>
                        <p:par>
                          <p:cTn id="47" fill="hold">
                            <p:stCondLst>
                              <p:cond delay="1150"/>
                            </p:stCondLst>
                            <p:childTnLst>
                              <p:par>
                                <p:cTn id="48" presetID="10" presetClass="entr" presetSubtype="0" fill="hold"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100"/>
                                        <p:tgtEl>
                                          <p:spTgt spid="62"/>
                                        </p:tgtEl>
                                      </p:cBhvr>
                                    </p:animEffect>
                                  </p:childTnLst>
                                </p:cTn>
                              </p:par>
                            </p:childTnLst>
                          </p:cTn>
                        </p:par>
                        <p:par>
                          <p:cTn id="51" fill="hold">
                            <p:stCondLst>
                              <p:cond delay="1250"/>
                            </p:stCondLst>
                            <p:childTnLst>
                              <p:par>
                                <p:cTn id="52" presetID="10"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
                                        <p:tgtEl>
                                          <p:spTgt spid="66"/>
                                        </p:tgtEl>
                                      </p:cBhvr>
                                    </p:animEffect>
                                  </p:childTnLst>
                                </p:cTn>
                              </p:par>
                            </p:childTnLst>
                          </p:cTn>
                        </p:par>
                        <p:par>
                          <p:cTn id="55" fill="hold">
                            <p:stCondLst>
                              <p:cond delay="13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45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250"/>
                                        <p:tgtEl>
                                          <p:spTgt spid="2"/>
                                        </p:tgtEl>
                                      </p:cBhvr>
                                    </p:animEffect>
                                  </p:childTnLst>
                                </p:cTn>
                              </p:par>
                            </p:childTnLst>
                          </p:cTn>
                        </p:par>
                        <p:par>
                          <p:cTn id="63" fill="hold">
                            <p:stCondLst>
                              <p:cond delay="1700"/>
                            </p:stCondLst>
                            <p:childTnLst>
                              <p:par>
                                <p:cTn id="64" presetID="10" presetClass="entr" presetSubtype="0"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250"/>
                                        <p:tgtEl>
                                          <p:spTgt spid="86"/>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250"/>
                                        <p:tgtEl>
                                          <p:spTgt spid="87"/>
                                        </p:tgtEl>
                                      </p:cBhvr>
                                    </p:animEffect>
                                  </p:childTnLst>
                                </p:cTn>
                              </p:par>
                            </p:childTnLst>
                          </p:cTn>
                        </p:par>
                        <p:par>
                          <p:cTn id="71" fill="hold">
                            <p:stCondLst>
                              <p:cond delay="2200"/>
                            </p:stCondLst>
                            <p:childTnLst>
                              <p:par>
                                <p:cTn id="72" presetID="10" presetClass="entr" presetSubtype="0" fill="hold" grpId="0" nodeType="after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3" grpId="0" animBg="1"/>
      <p:bldP spid="2" grpId="0"/>
      <p:bldP spid="85" grpId="0"/>
      <p:bldP spid="86" grpId="0"/>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652463" y="568325"/>
            <a:ext cx="6484917" cy="830997"/>
          </a:xfrm>
          <a:prstGeom prst="rect">
            <a:avLst/>
          </a:prstGeom>
          <a:noFill/>
        </p:spPr>
        <p:txBody>
          <a:bodyPr wrap="none" rtlCol="0">
            <a:spAutoFit/>
          </a:bodyPr>
          <a:lstStyle/>
          <a:p>
            <a:r>
              <a:rPr lang="tr-TR" sz="4800" b="1" dirty="0">
                <a:solidFill>
                  <a:srgbClr val="231F20"/>
                </a:solidFill>
              </a:rPr>
              <a:t>Etkinlik: </a:t>
            </a:r>
            <a:r>
              <a:rPr lang="tr-TR" sz="4800" b="1" dirty="0">
                <a:solidFill>
                  <a:srgbClr val="FAB529"/>
                </a:solidFill>
              </a:rPr>
              <a:t>Beslenmeni Tart</a:t>
            </a:r>
          </a:p>
        </p:txBody>
      </p:sp>
      <p:sp>
        <p:nvSpPr>
          <p:cNvPr id="2111" name="Metin kutusu 2110"/>
          <p:cNvSpPr txBox="1"/>
          <p:nvPr/>
        </p:nvSpPr>
        <p:spPr>
          <a:xfrm>
            <a:off x="689327" y="1670923"/>
            <a:ext cx="5977662" cy="1015663"/>
          </a:xfrm>
          <a:prstGeom prst="rect">
            <a:avLst/>
          </a:prstGeom>
          <a:noFill/>
        </p:spPr>
        <p:txBody>
          <a:bodyPr wrap="none" rtlCol="0">
            <a:spAutoFit/>
          </a:bodyPr>
          <a:lstStyle/>
          <a:p>
            <a:pPr lvl="0"/>
            <a:r>
              <a:rPr lang="tr-TR" sz="2000" dirty="0"/>
              <a:t>Son 3 gün içinde yediğin gıdaların listesini yap.</a:t>
            </a:r>
          </a:p>
          <a:p>
            <a:r>
              <a:rPr lang="tr-TR" sz="2000" dirty="0"/>
              <a:t>Ve yanda yer alan 4 yapraklı yoncadaki gıdalarla eşleştir.</a:t>
            </a:r>
          </a:p>
          <a:p>
            <a:r>
              <a:rPr lang="tr-TR" sz="2000" dirty="0"/>
              <a:t>Herhangi bir yaprak boş kalıyor mu?</a:t>
            </a:r>
            <a:endParaRPr lang="tr-TR" sz="2000" dirty="0">
              <a:solidFill>
                <a:schemeClr val="tx1">
                  <a:lumMod val="65000"/>
                  <a:lumOff val="35000"/>
                </a:schemeClr>
              </a:solidFill>
            </a:endParaRPr>
          </a:p>
        </p:txBody>
      </p:sp>
      <p:sp>
        <p:nvSpPr>
          <p:cNvPr id="78" name="Metin kutusu 77"/>
          <p:cNvSpPr txBox="1"/>
          <p:nvPr/>
        </p:nvSpPr>
        <p:spPr>
          <a:xfrm>
            <a:off x="689327" y="2928064"/>
            <a:ext cx="2723823" cy="1200329"/>
          </a:xfrm>
          <a:prstGeom prst="rect">
            <a:avLst/>
          </a:prstGeom>
          <a:noFill/>
        </p:spPr>
        <p:txBody>
          <a:bodyPr wrap="none" rtlCol="0">
            <a:spAutoFit/>
          </a:bodyPr>
          <a:lstStyle/>
          <a:p>
            <a:r>
              <a:rPr lang="tr-TR" dirty="0">
                <a:solidFill>
                  <a:schemeClr val="tx1">
                    <a:lumMod val="65000"/>
                    <a:lumOff val="35000"/>
                  </a:schemeClr>
                </a:solidFill>
              </a:rPr>
              <a:t>…………………………………………</a:t>
            </a:r>
          </a:p>
          <a:p>
            <a:r>
              <a:rPr lang="tr-TR" dirty="0">
                <a:solidFill>
                  <a:schemeClr val="tx1">
                    <a:lumMod val="65000"/>
                    <a:lumOff val="35000"/>
                  </a:schemeClr>
                </a:solidFill>
              </a:rPr>
              <a:t>…………………………………………</a:t>
            </a:r>
          </a:p>
          <a:p>
            <a:r>
              <a:rPr lang="tr-TR" dirty="0">
                <a:solidFill>
                  <a:schemeClr val="tx1">
                    <a:lumMod val="65000"/>
                    <a:lumOff val="35000"/>
                  </a:schemeClr>
                </a:solidFill>
              </a:rPr>
              <a:t>…………………………………………</a:t>
            </a:r>
          </a:p>
          <a:p>
            <a:r>
              <a:rPr lang="tr-TR" dirty="0">
                <a:solidFill>
                  <a:schemeClr val="tx1">
                    <a:lumMod val="65000"/>
                    <a:lumOff val="35000"/>
                  </a:schemeClr>
                </a:solidFill>
              </a:rPr>
              <a:t>…………………………………………</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15" name="Grup 114"/>
          <p:cNvGrpSpPr/>
          <p:nvPr/>
        </p:nvGrpSpPr>
        <p:grpSpPr>
          <a:xfrm>
            <a:off x="9154828" y="3113880"/>
            <a:ext cx="1951038" cy="1808163"/>
            <a:chOff x="3365500" y="2435225"/>
            <a:chExt cx="1951038" cy="1808163"/>
          </a:xfrm>
        </p:grpSpPr>
        <p:sp>
          <p:nvSpPr>
            <p:cNvPr id="116"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7"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18" name="Grup 117"/>
          <p:cNvGrpSpPr/>
          <p:nvPr/>
        </p:nvGrpSpPr>
        <p:grpSpPr>
          <a:xfrm>
            <a:off x="8222966" y="1226343"/>
            <a:ext cx="1954213" cy="1795463"/>
            <a:chOff x="2433638" y="547688"/>
            <a:chExt cx="1954213" cy="1795463"/>
          </a:xfrm>
        </p:grpSpPr>
        <p:sp>
          <p:nvSpPr>
            <p:cNvPr id="119"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0"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1" name="Grup 120"/>
          <p:cNvGrpSpPr/>
          <p:nvPr/>
        </p:nvGrpSpPr>
        <p:grpSpPr>
          <a:xfrm>
            <a:off x="7835616" y="2542380"/>
            <a:ext cx="1795463" cy="1962150"/>
            <a:chOff x="2046288" y="1863725"/>
            <a:chExt cx="1795463" cy="1962150"/>
          </a:xfrm>
        </p:grpSpPr>
        <p:sp>
          <p:nvSpPr>
            <p:cNvPr id="122"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3"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4" name="Grup 123"/>
          <p:cNvGrpSpPr/>
          <p:nvPr/>
        </p:nvGrpSpPr>
        <p:grpSpPr>
          <a:xfrm>
            <a:off x="9691403" y="1642268"/>
            <a:ext cx="1787810" cy="1947863"/>
            <a:chOff x="3902075" y="963613"/>
            <a:chExt cx="1787810" cy="1947863"/>
          </a:xfrm>
        </p:grpSpPr>
        <p:sp>
          <p:nvSpPr>
            <p:cNvPr id="125"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6"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7" name="Grup 126"/>
          <p:cNvGrpSpPr/>
          <p:nvPr/>
        </p:nvGrpSpPr>
        <p:grpSpPr>
          <a:xfrm>
            <a:off x="9793003" y="3569493"/>
            <a:ext cx="883869" cy="685800"/>
            <a:chOff x="4003675" y="2890838"/>
            <a:chExt cx="883869" cy="685800"/>
          </a:xfrm>
        </p:grpSpPr>
        <p:sp>
          <p:nvSpPr>
            <p:cNvPr id="128"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9"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0"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131" name="Grup 130"/>
          <p:cNvGrpSpPr/>
          <p:nvPr/>
        </p:nvGrpSpPr>
        <p:grpSpPr>
          <a:xfrm>
            <a:off x="8521416" y="3151980"/>
            <a:ext cx="596900" cy="635001"/>
            <a:chOff x="2732088" y="2473325"/>
            <a:chExt cx="596900" cy="635001"/>
          </a:xfrm>
        </p:grpSpPr>
        <p:sp>
          <p:nvSpPr>
            <p:cNvPr id="132"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3"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134"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135" name="Grup 134"/>
          <p:cNvGrpSpPr/>
          <p:nvPr/>
        </p:nvGrpSpPr>
        <p:grpSpPr>
          <a:xfrm>
            <a:off x="8494428" y="1943893"/>
            <a:ext cx="1146175" cy="558800"/>
            <a:chOff x="2705100" y="1265238"/>
            <a:chExt cx="1146175" cy="558800"/>
          </a:xfrm>
        </p:grpSpPr>
        <p:sp>
          <p:nvSpPr>
            <p:cNvPr id="136"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7"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8"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9"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0"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141" name="Grup 140"/>
          <p:cNvGrpSpPr/>
          <p:nvPr/>
        </p:nvGrpSpPr>
        <p:grpSpPr>
          <a:xfrm>
            <a:off x="10272428" y="2235993"/>
            <a:ext cx="584200" cy="762000"/>
            <a:chOff x="4483100" y="1557338"/>
            <a:chExt cx="584200" cy="762000"/>
          </a:xfrm>
        </p:grpSpPr>
        <p:sp>
          <p:nvSpPr>
            <p:cNvPr id="142"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3"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4"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5"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6"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7"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148"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0843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250"/>
                                        <p:tgtEl>
                                          <p:spTgt spid="210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11"/>
                                        </p:tgtEl>
                                        <p:attrNameLst>
                                          <p:attrName>style.visibility</p:attrName>
                                        </p:attrNameLst>
                                      </p:cBhvr>
                                      <p:to>
                                        <p:strVal val="visible"/>
                                      </p:to>
                                    </p:set>
                                    <p:animEffect transition="in" filter="fade">
                                      <p:cBhvr>
                                        <p:cTn id="11" dur="250"/>
                                        <p:tgtEl>
                                          <p:spTgt spid="21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250"/>
                                        <p:tgtEl>
                                          <p:spTgt spid="78"/>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p:cTn id="19" dur="100" fill="hold"/>
                                        <p:tgtEl>
                                          <p:spTgt spid="121"/>
                                        </p:tgtEl>
                                        <p:attrNameLst>
                                          <p:attrName>ppt_w</p:attrName>
                                        </p:attrNameLst>
                                      </p:cBhvr>
                                      <p:tavLst>
                                        <p:tav tm="0">
                                          <p:val>
                                            <p:fltVal val="0"/>
                                          </p:val>
                                        </p:tav>
                                        <p:tav tm="100000">
                                          <p:val>
                                            <p:strVal val="#ppt_w"/>
                                          </p:val>
                                        </p:tav>
                                      </p:tavLst>
                                    </p:anim>
                                    <p:anim calcmode="lin" valueType="num">
                                      <p:cBhvr>
                                        <p:cTn id="20" dur="100" fill="hold"/>
                                        <p:tgtEl>
                                          <p:spTgt spid="121"/>
                                        </p:tgtEl>
                                        <p:attrNameLst>
                                          <p:attrName>ppt_h</p:attrName>
                                        </p:attrNameLst>
                                      </p:cBhvr>
                                      <p:tavLst>
                                        <p:tav tm="0">
                                          <p:val>
                                            <p:fltVal val="0"/>
                                          </p:val>
                                        </p:tav>
                                        <p:tav tm="100000">
                                          <p:val>
                                            <p:strVal val="#ppt_h"/>
                                          </p:val>
                                        </p:tav>
                                      </p:tavLst>
                                    </p:anim>
                                    <p:animEffect transition="in" filter="fade">
                                      <p:cBhvr>
                                        <p:cTn id="21" dur="100"/>
                                        <p:tgtEl>
                                          <p:spTgt spid="121"/>
                                        </p:tgtEl>
                                      </p:cBhvr>
                                    </p:animEffect>
                                  </p:childTnLst>
                                </p:cTn>
                              </p:par>
                              <p:par>
                                <p:cTn id="22" presetID="53" presetClass="entr" presetSubtype="16" fill="hold" nodeType="with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100" fill="hold"/>
                                        <p:tgtEl>
                                          <p:spTgt spid="115"/>
                                        </p:tgtEl>
                                        <p:attrNameLst>
                                          <p:attrName>ppt_w</p:attrName>
                                        </p:attrNameLst>
                                      </p:cBhvr>
                                      <p:tavLst>
                                        <p:tav tm="0">
                                          <p:val>
                                            <p:fltVal val="0"/>
                                          </p:val>
                                        </p:tav>
                                        <p:tav tm="100000">
                                          <p:val>
                                            <p:strVal val="#ppt_w"/>
                                          </p:val>
                                        </p:tav>
                                      </p:tavLst>
                                    </p:anim>
                                    <p:anim calcmode="lin" valueType="num">
                                      <p:cBhvr>
                                        <p:cTn id="25" dur="100" fill="hold"/>
                                        <p:tgtEl>
                                          <p:spTgt spid="115"/>
                                        </p:tgtEl>
                                        <p:attrNameLst>
                                          <p:attrName>ppt_h</p:attrName>
                                        </p:attrNameLst>
                                      </p:cBhvr>
                                      <p:tavLst>
                                        <p:tav tm="0">
                                          <p:val>
                                            <p:fltVal val="0"/>
                                          </p:val>
                                        </p:tav>
                                        <p:tav tm="100000">
                                          <p:val>
                                            <p:strVal val="#ppt_h"/>
                                          </p:val>
                                        </p:tav>
                                      </p:tavLst>
                                    </p:anim>
                                    <p:animEffect transition="in" filter="fade">
                                      <p:cBhvr>
                                        <p:cTn id="26" dur="100"/>
                                        <p:tgtEl>
                                          <p:spTgt spid="115"/>
                                        </p:tgtEl>
                                      </p:cBhvr>
                                    </p:animEffect>
                                  </p:childTnLst>
                                </p:cTn>
                              </p:par>
                            </p:childTnLst>
                          </p:cTn>
                        </p:par>
                        <p:par>
                          <p:cTn id="27" fill="hold">
                            <p:stCondLst>
                              <p:cond delay="850"/>
                            </p:stCondLst>
                            <p:childTnLst>
                              <p:par>
                                <p:cTn id="28" presetID="53" presetClass="entr" presetSubtype="16"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 calcmode="lin" valueType="num">
                                      <p:cBhvr>
                                        <p:cTn id="30" dur="100" fill="hold"/>
                                        <p:tgtEl>
                                          <p:spTgt spid="118"/>
                                        </p:tgtEl>
                                        <p:attrNameLst>
                                          <p:attrName>ppt_w</p:attrName>
                                        </p:attrNameLst>
                                      </p:cBhvr>
                                      <p:tavLst>
                                        <p:tav tm="0">
                                          <p:val>
                                            <p:fltVal val="0"/>
                                          </p:val>
                                        </p:tav>
                                        <p:tav tm="100000">
                                          <p:val>
                                            <p:strVal val="#ppt_w"/>
                                          </p:val>
                                        </p:tav>
                                      </p:tavLst>
                                    </p:anim>
                                    <p:anim calcmode="lin" valueType="num">
                                      <p:cBhvr>
                                        <p:cTn id="31" dur="100" fill="hold"/>
                                        <p:tgtEl>
                                          <p:spTgt spid="118"/>
                                        </p:tgtEl>
                                        <p:attrNameLst>
                                          <p:attrName>ppt_h</p:attrName>
                                        </p:attrNameLst>
                                      </p:cBhvr>
                                      <p:tavLst>
                                        <p:tav tm="0">
                                          <p:val>
                                            <p:fltVal val="0"/>
                                          </p:val>
                                        </p:tav>
                                        <p:tav tm="100000">
                                          <p:val>
                                            <p:strVal val="#ppt_h"/>
                                          </p:val>
                                        </p:tav>
                                      </p:tavLst>
                                    </p:anim>
                                    <p:animEffect transition="in" filter="fade">
                                      <p:cBhvr>
                                        <p:cTn id="32" dur="100"/>
                                        <p:tgtEl>
                                          <p:spTgt spid="118"/>
                                        </p:tgtEl>
                                      </p:cBhvr>
                                    </p:animEffect>
                                  </p:childTnLst>
                                </p:cTn>
                              </p:par>
                            </p:childTnLst>
                          </p:cTn>
                        </p:par>
                        <p:par>
                          <p:cTn id="33" fill="hold">
                            <p:stCondLst>
                              <p:cond delay="950"/>
                            </p:stCondLst>
                            <p:childTnLst>
                              <p:par>
                                <p:cTn id="34" presetID="53" presetClass="entr" presetSubtype="16" fill="hold" nodeType="afterEffect">
                                  <p:stCondLst>
                                    <p:cond delay="0"/>
                                  </p:stCondLst>
                                  <p:childTnLst>
                                    <p:set>
                                      <p:cBhvr>
                                        <p:cTn id="35" dur="1" fill="hold">
                                          <p:stCondLst>
                                            <p:cond delay="0"/>
                                          </p:stCondLst>
                                        </p:cTn>
                                        <p:tgtEl>
                                          <p:spTgt spid="124"/>
                                        </p:tgtEl>
                                        <p:attrNameLst>
                                          <p:attrName>style.visibility</p:attrName>
                                        </p:attrNameLst>
                                      </p:cBhvr>
                                      <p:to>
                                        <p:strVal val="visible"/>
                                      </p:to>
                                    </p:set>
                                    <p:anim calcmode="lin" valueType="num">
                                      <p:cBhvr>
                                        <p:cTn id="36" dur="100" fill="hold"/>
                                        <p:tgtEl>
                                          <p:spTgt spid="124"/>
                                        </p:tgtEl>
                                        <p:attrNameLst>
                                          <p:attrName>ppt_w</p:attrName>
                                        </p:attrNameLst>
                                      </p:cBhvr>
                                      <p:tavLst>
                                        <p:tav tm="0">
                                          <p:val>
                                            <p:fltVal val="0"/>
                                          </p:val>
                                        </p:tav>
                                        <p:tav tm="100000">
                                          <p:val>
                                            <p:strVal val="#ppt_w"/>
                                          </p:val>
                                        </p:tav>
                                      </p:tavLst>
                                    </p:anim>
                                    <p:anim calcmode="lin" valueType="num">
                                      <p:cBhvr>
                                        <p:cTn id="37" dur="100" fill="hold"/>
                                        <p:tgtEl>
                                          <p:spTgt spid="124"/>
                                        </p:tgtEl>
                                        <p:attrNameLst>
                                          <p:attrName>ppt_h</p:attrName>
                                        </p:attrNameLst>
                                      </p:cBhvr>
                                      <p:tavLst>
                                        <p:tav tm="0">
                                          <p:val>
                                            <p:fltVal val="0"/>
                                          </p:val>
                                        </p:tav>
                                        <p:tav tm="100000">
                                          <p:val>
                                            <p:strVal val="#ppt_h"/>
                                          </p:val>
                                        </p:tav>
                                      </p:tavLst>
                                    </p:anim>
                                    <p:animEffect transition="in" filter="fade">
                                      <p:cBhvr>
                                        <p:cTn id="38" dur="100"/>
                                        <p:tgtEl>
                                          <p:spTgt spid="124"/>
                                        </p:tgtEl>
                                      </p:cBhvr>
                                    </p:animEffect>
                                  </p:childTnLst>
                                </p:cTn>
                              </p:par>
                            </p:childTnLst>
                          </p:cTn>
                        </p:par>
                        <p:par>
                          <p:cTn id="39" fill="hold">
                            <p:stCondLst>
                              <p:cond delay="1050"/>
                            </p:stCondLst>
                            <p:childTnLst>
                              <p:par>
                                <p:cTn id="40" presetID="10" presetClass="entr" presetSubtype="0" fill="hold" nodeType="after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fade">
                                      <p:cBhvr>
                                        <p:cTn id="42" dur="100"/>
                                        <p:tgtEl>
                                          <p:spTgt spid="127"/>
                                        </p:tgtEl>
                                      </p:cBhvr>
                                    </p:animEffect>
                                  </p:childTnLst>
                                </p:cTn>
                              </p:par>
                            </p:childTnLst>
                          </p:cTn>
                        </p:par>
                        <p:par>
                          <p:cTn id="43" fill="hold">
                            <p:stCondLst>
                              <p:cond delay="1150"/>
                            </p:stCondLst>
                            <p:childTnLst>
                              <p:par>
                                <p:cTn id="44" presetID="10" presetClass="entr" presetSubtype="0" fill="hold" nodeType="after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100"/>
                                        <p:tgtEl>
                                          <p:spTgt spid="131"/>
                                        </p:tgtEl>
                                      </p:cBhvr>
                                    </p:animEffect>
                                  </p:childTnLst>
                                </p:cTn>
                              </p:par>
                            </p:childTnLst>
                          </p:cTn>
                        </p:par>
                        <p:par>
                          <p:cTn id="47" fill="hold">
                            <p:stCondLst>
                              <p:cond delay="1250"/>
                            </p:stCondLst>
                            <p:childTnLst>
                              <p:par>
                                <p:cTn id="48" presetID="10" presetClass="entr" presetSubtype="0" fill="hold" nodeType="after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100"/>
                                        <p:tgtEl>
                                          <p:spTgt spid="135"/>
                                        </p:tgtEl>
                                      </p:cBhvr>
                                    </p:animEffect>
                                  </p:childTnLst>
                                </p:cTn>
                              </p:par>
                            </p:childTnLst>
                          </p:cTn>
                        </p:par>
                        <p:par>
                          <p:cTn id="51" fill="hold">
                            <p:stCondLst>
                              <p:cond delay="1350"/>
                            </p:stCondLst>
                            <p:childTnLst>
                              <p:par>
                                <p:cTn id="52" presetID="10" presetClass="entr" presetSubtype="0" fill="hold" nodeType="afterEffect">
                                  <p:stCondLst>
                                    <p:cond delay="0"/>
                                  </p:stCondLst>
                                  <p:childTnLst>
                                    <p:set>
                                      <p:cBhvr>
                                        <p:cTn id="53" dur="1" fill="hold">
                                          <p:stCondLst>
                                            <p:cond delay="0"/>
                                          </p:stCondLst>
                                        </p:cTn>
                                        <p:tgtEl>
                                          <p:spTgt spid="141"/>
                                        </p:tgtEl>
                                        <p:attrNameLst>
                                          <p:attrName>style.visibility</p:attrName>
                                        </p:attrNameLst>
                                      </p:cBhvr>
                                      <p:to>
                                        <p:strVal val="visible"/>
                                      </p:to>
                                    </p:set>
                                    <p:animEffect transition="in" filter="fade">
                                      <p:cBhvr>
                                        <p:cTn id="54" dur="1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265113" y="708886"/>
            <a:ext cx="11597527" cy="830997"/>
          </a:xfrm>
          <a:prstGeom prst="rect">
            <a:avLst/>
          </a:prstGeom>
          <a:noFill/>
        </p:spPr>
        <p:txBody>
          <a:bodyPr wrap="square" rtlCol="0">
            <a:spAutoFit/>
          </a:bodyPr>
          <a:lstStyle/>
          <a:p>
            <a:pPr algn="ctr"/>
            <a:r>
              <a:rPr lang="tr-TR" sz="4800" b="1" dirty="0">
                <a:solidFill>
                  <a:srgbClr val="E61F4F"/>
                </a:solidFill>
              </a:rPr>
              <a:t>Doğru Beslenmek İçin Yapmamız Gerekenler</a:t>
            </a:r>
          </a:p>
        </p:txBody>
      </p:sp>
      <p:grpSp>
        <p:nvGrpSpPr>
          <p:cNvPr id="2085" name="Grup 2084"/>
          <p:cNvGrpSpPr/>
          <p:nvPr/>
        </p:nvGrpSpPr>
        <p:grpSpPr>
          <a:xfrm>
            <a:off x="1259826" y="2261810"/>
            <a:ext cx="2392130" cy="1120705"/>
            <a:chOff x="545423" y="2239963"/>
            <a:chExt cx="2392130" cy="1120705"/>
          </a:xfrm>
        </p:grpSpPr>
        <p:sp>
          <p:nvSpPr>
            <p:cNvPr id="6"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545423" y="2652782"/>
              <a:ext cx="2392130" cy="707886"/>
            </a:xfrm>
            <a:prstGeom prst="rect">
              <a:avLst/>
            </a:prstGeom>
            <a:noFill/>
          </p:spPr>
          <p:txBody>
            <a:bodyPr wrap="none" rtlCol="0">
              <a:spAutoFit/>
            </a:bodyPr>
            <a:lstStyle/>
            <a:p>
              <a:pPr algn="ctr"/>
              <a:r>
                <a:rPr lang="tr-TR" sz="2000" dirty="0">
                  <a:solidFill>
                    <a:schemeClr val="tx1">
                      <a:lumMod val="85000"/>
                      <a:lumOff val="15000"/>
                    </a:schemeClr>
                  </a:solidFill>
                </a:rPr>
                <a:t>Katkı maddeli hazır</a:t>
              </a:r>
            </a:p>
            <a:p>
              <a:pPr algn="ctr"/>
              <a:r>
                <a:rPr lang="tr-TR" sz="2000" dirty="0">
                  <a:solidFill>
                    <a:schemeClr val="tx1">
                      <a:lumMod val="85000"/>
                      <a:lumOff val="15000"/>
                    </a:schemeClr>
                  </a:solidFill>
                </a:rPr>
                <a:t>ürünlerden kaçınmak</a:t>
              </a:r>
            </a:p>
          </p:txBody>
        </p:sp>
      </p:grpSp>
      <p:grpSp>
        <p:nvGrpSpPr>
          <p:cNvPr id="81" name="Grup 80"/>
          <p:cNvGrpSpPr/>
          <p:nvPr/>
        </p:nvGrpSpPr>
        <p:grpSpPr>
          <a:xfrm>
            <a:off x="8085965" y="2111031"/>
            <a:ext cx="3776675" cy="813171"/>
            <a:chOff x="-297819" y="2239963"/>
            <a:chExt cx="3776675" cy="813171"/>
          </a:xfrm>
        </p:grpSpPr>
        <p:sp>
          <p:nvSpPr>
            <p:cNvPr id="82"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297819" y="2653024"/>
              <a:ext cx="3776675" cy="400110"/>
            </a:xfrm>
            <a:prstGeom prst="rect">
              <a:avLst/>
            </a:prstGeom>
            <a:noFill/>
          </p:spPr>
          <p:txBody>
            <a:bodyPr wrap="none" rtlCol="0">
              <a:spAutoFit/>
            </a:bodyPr>
            <a:lstStyle/>
            <a:p>
              <a:pPr algn="ctr"/>
              <a:r>
                <a:rPr lang="tr-TR" sz="2000" dirty="0">
                  <a:solidFill>
                    <a:schemeClr val="tx1">
                      <a:lumMod val="85000"/>
                      <a:lumOff val="15000"/>
                    </a:schemeClr>
                  </a:solidFill>
                </a:rPr>
                <a:t>Sağlıklı atıştırmalıklar tercih etmek</a:t>
              </a:r>
            </a:p>
          </p:txBody>
        </p:sp>
      </p:grpSp>
      <p:grpSp>
        <p:nvGrpSpPr>
          <p:cNvPr id="84" name="Grup 83"/>
          <p:cNvGrpSpPr/>
          <p:nvPr/>
        </p:nvGrpSpPr>
        <p:grpSpPr>
          <a:xfrm>
            <a:off x="5565723" y="2822162"/>
            <a:ext cx="2520242" cy="1120705"/>
            <a:chOff x="481367" y="2239963"/>
            <a:chExt cx="2520242" cy="1120705"/>
          </a:xfrm>
        </p:grpSpPr>
        <p:sp>
          <p:nvSpPr>
            <p:cNvPr id="85"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481367" y="2652782"/>
              <a:ext cx="2520242" cy="707886"/>
            </a:xfrm>
            <a:prstGeom prst="rect">
              <a:avLst/>
            </a:prstGeom>
            <a:noFill/>
          </p:spPr>
          <p:txBody>
            <a:bodyPr wrap="none" rtlCol="0">
              <a:spAutoFit/>
            </a:bodyPr>
            <a:lstStyle/>
            <a:p>
              <a:pPr algn="ctr"/>
              <a:r>
                <a:rPr lang="tr-TR" sz="2000" dirty="0">
                  <a:solidFill>
                    <a:schemeClr val="tx1">
                      <a:lumMod val="85000"/>
                      <a:lumOff val="15000"/>
                    </a:schemeClr>
                  </a:solidFill>
                </a:rPr>
                <a:t>Sürekli aynı</a:t>
              </a:r>
            </a:p>
            <a:p>
              <a:pPr algn="ctr"/>
              <a:r>
                <a:rPr lang="tr-TR" sz="2000" dirty="0">
                  <a:solidFill>
                    <a:schemeClr val="tx1">
                      <a:lumMod val="85000"/>
                      <a:lumOff val="15000"/>
                    </a:schemeClr>
                  </a:solidFill>
                </a:rPr>
                <a:t>şeylerle beslenmemek</a:t>
              </a:r>
            </a:p>
          </p:txBody>
        </p:sp>
      </p:grpSp>
      <p:grpSp>
        <p:nvGrpSpPr>
          <p:cNvPr id="87" name="Grup 86"/>
          <p:cNvGrpSpPr/>
          <p:nvPr/>
        </p:nvGrpSpPr>
        <p:grpSpPr>
          <a:xfrm>
            <a:off x="1998615" y="3878249"/>
            <a:ext cx="4289957" cy="1120705"/>
            <a:chOff x="-403490" y="2239963"/>
            <a:chExt cx="4289957" cy="1120705"/>
          </a:xfrm>
        </p:grpSpPr>
        <p:sp>
          <p:nvSpPr>
            <p:cNvPr id="88"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403490" y="2652782"/>
              <a:ext cx="4289957" cy="707886"/>
            </a:xfrm>
            <a:prstGeom prst="rect">
              <a:avLst/>
            </a:prstGeom>
            <a:noFill/>
          </p:spPr>
          <p:txBody>
            <a:bodyPr wrap="none" rtlCol="0">
              <a:spAutoFit/>
            </a:bodyPr>
            <a:lstStyle/>
            <a:p>
              <a:pPr algn="ctr"/>
              <a:r>
                <a:rPr lang="tr-TR" sz="2000" dirty="0">
                  <a:solidFill>
                    <a:schemeClr val="tx1">
                      <a:lumMod val="85000"/>
                      <a:lumOff val="15000"/>
                    </a:schemeClr>
                  </a:solidFill>
                </a:rPr>
                <a:t>Aldığın gıdaların son</a:t>
              </a:r>
            </a:p>
            <a:p>
              <a:pPr algn="ctr"/>
              <a:r>
                <a:rPr lang="tr-TR" sz="2000" dirty="0">
                  <a:solidFill>
                    <a:schemeClr val="tx1">
                      <a:lumMod val="85000"/>
                      <a:lumOff val="15000"/>
                    </a:schemeClr>
                  </a:solidFill>
                </a:rPr>
                <a:t>kullanma tarihine </a:t>
              </a:r>
              <a:r>
                <a:rPr lang="tr-TR" sz="2000" dirty="0" err="1">
                  <a:solidFill>
                    <a:schemeClr val="tx1">
                      <a:lumMod val="85000"/>
                      <a:lumOff val="15000"/>
                    </a:schemeClr>
                  </a:solidFill>
                </a:rPr>
                <a:t>tarihine</a:t>
              </a:r>
              <a:r>
                <a:rPr lang="tr-TR" sz="2000" dirty="0">
                  <a:solidFill>
                    <a:schemeClr val="tx1">
                      <a:lumMod val="85000"/>
                      <a:lumOff val="15000"/>
                    </a:schemeClr>
                  </a:solidFill>
                </a:rPr>
                <a:t> dikkat etmek</a:t>
              </a:r>
            </a:p>
          </p:txBody>
        </p:sp>
      </p:grpSp>
      <p:grpSp>
        <p:nvGrpSpPr>
          <p:cNvPr id="90" name="Grup 89"/>
          <p:cNvGrpSpPr/>
          <p:nvPr/>
        </p:nvGrpSpPr>
        <p:grpSpPr>
          <a:xfrm>
            <a:off x="8248536" y="4003780"/>
            <a:ext cx="2171492" cy="1428482"/>
            <a:chOff x="655742" y="2239963"/>
            <a:chExt cx="2171492" cy="1428482"/>
          </a:xfrm>
        </p:grpSpPr>
        <p:sp>
          <p:nvSpPr>
            <p:cNvPr id="91"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655742" y="2652782"/>
              <a:ext cx="2171492" cy="1015663"/>
            </a:xfrm>
            <a:prstGeom prst="rect">
              <a:avLst/>
            </a:prstGeom>
            <a:noFill/>
          </p:spPr>
          <p:txBody>
            <a:bodyPr wrap="none" rtlCol="0">
              <a:spAutoFit/>
            </a:bodyPr>
            <a:lstStyle/>
            <a:p>
              <a:pPr algn="ctr"/>
              <a:r>
                <a:rPr lang="tr-TR" sz="2000" dirty="0">
                  <a:solidFill>
                    <a:schemeClr val="tx1">
                      <a:lumMod val="85000"/>
                      <a:lumOff val="15000"/>
                    </a:schemeClr>
                  </a:solidFill>
                </a:rPr>
                <a:t>Her öğünde sağlıklı</a:t>
              </a:r>
            </a:p>
            <a:p>
              <a:pPr algn="ctr"/>
              <a:r>
                <a:rPr lang="tr-TR" sz="2000" dirty="0">
                  <a:solidFill>
                    <a:schemeClr val="tx1">
                      <a:lumMod val="85000"/>
                      <a:lumOff val="15000"/>
                    </a:schemeClr>
                  </a:solidFill>
                </a:rPr>
                <a:t>bir porsiyon yemek</a:t>
              </a:r>
            </a:p>
            <a:p>
              <a:pPr algn="ctr"/>
              <a:endParaRPr lang="tr-TR" sz="2000" dirty="0">
                <a:solidFill>
                  <a:schemeClr val="tx1">
                    <a:lumMod val="85000"/>
                    <a:lumOff val="15000"/>
                  </a:schemeClr>
                </a:solidFill>
              </a:endParaRPr>
            </a:p>
          </p:txBody>
        </p:sp>
      </p:grpSp>
      <p:sp>
        <p:nvSpPr>
          <p:cNvPr id="2092" name="Freeform 9"/>
          <p:cNvSpPr>
            <a:spLocks/>
          </p:cNvSpPr>
          <p:nvPr/>
        </p:nvSpPr>
        <p:spPr bwMode="auto">
          <a:xfrm>
            <a:off x="4143428" y="2315395"/>
            <a:ext cx="976313" cy="887413"/>
          </a:xfrm>
          <a:custGeom>
            <a:avLst/>
            <a:gdLst>
              <a:gd name="T0" fmla="*/ 90 w 260"/>
              <a:gd name="T1" fmla="*/ 236 h 236"/>
              <a:gd name="T2" fmla="*/ 9 w 260"/>
              <a:gd name="T3" fmla="*/ 144 h 236"/>
              <a:gd name="T4" fmla="*/ 13 w 260"/>
              <a:gd name="T5" fmla="*/ 113 h 236"/>
              <a:gd name="T6" fmla="*/ 47 w 260"/>
              <a:gd name="T7" fmla="*/ 117 h 236"/>
              <a:gd name="T8" fmla="*/ 89 w 260"/>
              <a:gd name="T9" fmla="*/ 164 h 236"/>
              <a:gd name="T10" fmla="*/ 213 w 260"/>
              <a:gd name="T11" fmla="*/ 12 h 236"/>
              <a:gd name="T12" fmla="*/ 247 w 260"/>
              <a:gd name="T13" fmla="*/ 7 h 236"/>
              <a:gd name="T14" fmla="*/ 252 w 260"/>
              <a:gd name="T15" fmla="*/ 38 h 236"/>
              <a:gd name="T16" fmla="*/ 90 w 260"/>
              <a:gd name="T1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36">
                <a:moveTo>
                  <a:pt x="90" y="236"/>
                </a:moveTo>
                <a:cubicBezTo>
                  <a:pt x="9" y="144"/>
                  <a:pt x="9" y="144"/>
                  <a:pt x="9" y="144"/>
                </a:cubicBezTo>
                <a:cubicBezTo>
                  <a:pt x="0" y="135"/>
                  <a:pt x="2" y="121"/>
                  <a:pt x="13" y="113"/>
                </a:cubicBezTo>
                <a:cubicBezTo>
                  <a:pt x="23" y="106"/>
                  <a:pt x="39" y="108"/>
                  <a:pt x="47" y="117"/>
                </a:cubicBezTo>
                <a:cubicBezTo>
                  <a:pt x="89" y="164"/>
                  <a:pt x="89" y="164"/>
                  <a:pt x="89" y="164"/>
                </a:cubicBezTo>
                <a:cubicBezTo>
                  <a:pt x="213" y="12"/>
                  <a:pt x="213" y="12"/>
                  <a:pt x="213" y="12"/>
                </a:cubicBezTo>
                <a:cubicBezTo>
                  <a:pt x="221" y="2"/>
                  <a:pt x="236" y="0"/>
                  <a:pt x="247" y="7"/>
                </a:cubicBezTo>
                <a:cubicBezTo>
                  <a:pt x="258" y="14"/>
                  <a:pt x="260" y="28"/>
                  <a:pt x="252" y="38"/>
                </a:cubicBezTo>
                <a:cubicBezTo>
                  <a:pt x="90" y="236"/>
                  <a:pt x="90" y="236"/>
                  <a:pt x="90" y="23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10519568" y="3382515"/>
            <a:ext cx="608013" cy="549275"/>
          </a:xfrm>
          <a:custGeom>
            <a:avLst/>
            <a:gdLst>
              <a:gd name="T0" fmla="*/ 56 w 162"/>
              <a:gd name="T1" fmla="*/ 146 h 146"/>
              <a:gd name="T2" fmla="*/ 6 w 162"/>
              <a:gd name="T3" fmla="*/ 89 h 146"/>
              <a:gd name="T4" fmla="*/ 8 w 162"/>
              <a:gd name="T5" fmla="*/ 70 h 146"/>
              <a:gd name="T6" fmla="*/ 30 w 162"/>
              <a:gd name="T7" fmla="*/ 73 h 146"/>
              <a:gd name="T8" fmla="*/ 55 w 162"/>
              <a:gd name="T9" fmla="*/ 101 h 146"/>
              <a:gd name="T10" fmla="*/ 132 w 162"/>
              <a:gd name="T11" fmla="*/ 8 h 146"/>
              <a:gd name="T12" fmla="*/ 153 w 162"/>
              <a:gd name="T13" fmla="*/ 5 h 146"/>
              <a:gd name="T14" fmla="*/ 157 w 162"/>
              <a:gd name="T15" fmla="*/ 23 h 146"/>
              <a:gd name="T16" fmla="*/ 56 w 16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56" y="146"/>
                </a:moveTo>
                <a:cubicBezTo>
                  <a:pt x="6" y="89"/>
                  <a:pt x="6" y="89"/>
                  <a:pt x="6" y="89"/>
                </a:cubicBezTo>
                <a:cubicBezTo>
                  <a:pt x="0" y="84"/>
                  <a:pt x="2" y="75"/>
                  <a:pt x="8" y="70"/>
                </a:cubicBezTo>
                <a:cubicBezTo>
                  <a:pt x="15" y="66"/>
                  <a:pt x="24" y="67"/>
                  <a:pt x="30" y="73"/>
                </a:cubicBezTo>
                <a:cubicBezTo>
                  <a:pt x="55" y="101"/>
                  <a:pt x="55" y="101"/>
                  <a:pt x="55" y="101"/>
                </a:cubicBezTo>
                <a:cubicBezTo>
                  <a:pt x="132" y="8"/>
                  <a:pt x="132" y="8"/>
                  <a:pt x="132" y="8"/>
                </a:cubicBezTo>
                <a:cubicBezTo>
                  <a:pt x="137" y="1"/>
                  <a:pt x="147" y="0"/>
                  <a:pt x="153" y="5"/>
                </a:cubicBezTo>
                <a:cubicBezTo>
                  <a:pt x="160" y="9"/>
                  <a:pt x="162" y="17"/>
                  <a:pt x="157" y="23"/>
                </a:cubicBezTo>
                <a:cubicBezTo>
                  <a:pt x="56" y="146"/>
                  <a:pt x="56" y="146"/>
                  <a:pt x="56" y="146"/>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7" name="Freeform 11"/>
          <p:cNvSpPr>
            <a:spLocks/>
          </p:cNvSpPr>
          <p:nvPr/>
        </p:nvSpPr>
        <p:spPr bwMode="auto">
          <a:xfrm>
            <a:off x="861397" y="1463332"/>
            <a:ext cx="885825" cy="806450"/>
          </a:xfrm>
          <a:custGeom>
            <a:avLst/>
            <a:gdLst>
              <a:gd name="T0" fmla="*/ 82 w 236"/>
              <a:gd name="T1" fmla="*/ 215 h 215"/>
              <a:gd name="T2" fmla="*/ 8 w 236"/>
              <a:gd name="T3" fmla="*/ 131 h 215"/>
              <a:gd name="T4" fmla="*/ 12 w 236"/>
              <a:gd name="T5" fmla="*/ 103 h 215"/>
              <a:gd name="T6" fmla="*/ 43 w 236"/>
              <a:gd name="T7" fmla="*/ 107 h 215"/>
              <a:gd name="T8" fmla="*/ 80 w 236"/>
              <a:gd name="T9" fmla="*/ 149 h 215"/>
              <a:gd name="T10" fmla="*/ 193 w 236"/>
              <a:gd name="T11" fmla="*/ 11 h 215"/>
              <a:gd name="T12" fmla="*/ 224 w 236"/>
              <a:gd name="T13" fmla="*/ 7 h 215"/>
              <a:gd name="T14" fmla="*/ 229 w 236"/>
              <a:gd name="T15" fmla="*/ 35 h 215"/>
              <a:gd name="T16" fmla="*/ 82 w 236"/>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15">
                <a:moveTo>
                  <a:pt x="82" y="215"/>
                </a:moveTo>
                <a:cubicBezTo>
                  <a:pt x="8" y="131"/>
                  <a:pt x="8" y="131"/>
                  <a:pt x="8" y="131"/>
                </a:cubicBezTo>
                <a:cubicBezTo>
                  <a:pt x="0" y="123"/>
                  <a:pt x="2" y="110"/>
                  <a:pt x="12" y="103"/>
                </a:cubicBezTo>
                <a:cubicBezTo>
                  <a:pt x="21" y="97"/>
                  <a:pt x="35" y="98"/>
                  <a:pt x="43" y="107"/>
                </a:cubicBezTo>
                <a:cubicBezTo>
                  <a:pt x="80" y="149"/>
                  <a:pt x="80" y="149"/>
                  <a:pt x="80" y="149"/>
                </a:cubicBezTo>
                <a:cubicBezTo>
                  <a:pt x="193" y="11"/>
                  <a:pt x="193" y="11"/>
                  <a:pt x="193" y="11"/>
                </a:cubicBezTo>
                <a:cubicBezTo>
                  <a:pt x="200" y="2"/>
                  <a:pt x="214" y="0"/>
                  <a:pt x="224" y="7"/>
                </a:cubicBezTo>
                <a:cubicBezTo>
                  <a:pt x="234" y="13"/>
                  <a:pt x="236" y="26"/>
                  <a:pt x="229" y="35"/>
                </a:cubicBezTo>
                <a:cubicBezTo>
                  <a:pt x="82" y="215"/>
                  <a:pt x="82" y="215"/>
                  <a:pt x="82" y="21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p:cNvSpPr>
          <p:nvPr/>
        </p:nvSpPr>
        <p:spPr bwMode="auto">
          <a:xfrm>
            <a:off x="1419342" y="3737585"/>
            <a:ext cx="696913" cy="630238"/>
          </a:xfrm>
          <a:custGeom>
            <a:avLst/>
            <a:gdLst>
              <a:gd name="T0" fmla="*/ 64 w 186"/>
              <a:gd name="T1" fmla="*/ 168 h 168"/>
              <a:gd name="T2" fmla="*/ 6 w 186"/>
              <a:gd name="T3" fmla="*/ 103 h 168"/>
              <a:gd name="T4" fmla="*/ 9 w 186"/>
              <a:gd name="T5" fmla="*/ 81 h 168"/>
              <a:gd name="T6" fmla="*/ 34 w 186"/>
              <a:gd name="T7" fmla="*/ 83 h 168"/>
              <a:gd name="T8" fmla="*/ 63 w 186"/>
              <a:gd name="T9" fmla="*/ 116 h 168"/>
              <a:gd name="T10" fmla="*/ 152 w 186"/>
              <a:gd name="T11" fmla="*/ 8 h 168"/>
              <a:gd name="T12" fmla="*/ 176 w 186"/>
              <a:gd name="T13" fmla="*/ 5 h 168"/>
              <a:gd name="T14" fmla="*/ 180 w 186"/>
              <a:gd name="T15" fmla="*/ 27 h 168"/>
              <a:gd name="T16" fmla="*/ 64 w 186"/>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68">
                <a:moveTo>
                  <a:pt x="64" y="168"/>
                </a:moveTo>
                <a:cubicBezTo>
                  <a:pt x="6" y="103"/>
                  <a:pt x="6" y="103"/>
                  <a:pt x="6" y="103"/>
                </a:cubicBezTo>
                <a:cubicBezTo>
                  <a:pt x="0" y="96"/>
                  <a:pt x="2" y="86"/>
                  <a:pt x="9" y="81"/>
                </a:cubicBezTo>
                <a:cubicBezTo>
                  <a:pt x="17" y="75"/>
                  <a:pt x="28" y="77"/>
                  <a:pt x="34" y="83"/>
                </a:cubicBezTo>
                <a:cubicBezTo>
                  <a:pt x="63" y="116"/>
                  <a:pt x="63" y="116"/>
                  <a:pt x="63" y="116"/>
                </a:cubicBezTo>
                <a:cubicBezTo>
                  <a:pt x="152" y="8"/>
                  <a:pt x="152" y="8"/>
                  <a:pt x="152" y="8"/>
                </a:cubicBezTo>
                <a:cubicBezTo>
                  <a:pt x="158" y="2"/>
                  <a:pt x="168" y="0"/>
                  <a:pt x="176" y="5"/>
                </a:cubicBezTo>
                <a:cubicBezTo>
                  <a:pt x="184" y="10"/>
                  <a:pt x="186" y="20"/>
                  <a:pt x="180" y="27"/>
                </a:cubicBezTo>
                <a:cubicBezTo>
                  <a:pt x="64" y="168"/>
                  <a:pt x="64" y="168"/>
                  <a:pt x="64" y="168"/>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p:cNvSpPr>
          <p:nvPr/>
        </p:nvSpPr>
        <p:spPr bwMode="auto">
          <a:xfrm>
            <a:off x="6601067" y="4420703"/>
            <a:ext cx="354013" cy="319088"/>
          </a:xfrm>
          <a:custGeom>
            <a:avLst/>
            <a:gdLst>
              <a:gd name="T0" fmla="*/ 32 w 94"/>
              <a:gd name="T1" fmla="*/ 85 h 85"/>
              <a:gd name="T2" fmla="*/ 3 w 94"/>
              <a:gd name="T3" fmla="*/ 52 h 85"/>
              <a:gd name="T4" fmla="*/ 4 w 94"/>
              <a:gd name="T5" fmla="*/ 41 h 85"/>
              <a:gd name="T6" fmla="*/ 17 w 94"/>
              <a:gd name="T7" fmla="*/ 42 h 85"/>
              <a:gd name="T8" fmla="*/ 32 w 94"/>
              <a:gd name="T9" fmla="*/ 59 h 85"/>
              <a:gd name="T10" fmla="*/ 77 w 94"/>
              <a:gd name="T11" fmla="*/ 4 h 85"/>
              <a:gd name="T12" fmla="*/ 89 w 94"/>
              <a:gd name="T13" fmla="*/ 2 h 85"/>
              <a:gd name="T14" fmla="*/ 91 w 94"/>
              <a:gd name="T15" fmla="*/ 13 h 85"/>
              <a:gd name="T16" fmla="*/ 32 w 94"/>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5">
                <a:moveTo>
                  <a:pt x="32" y="85"/>
                </a:moveTo>
                <a:cubicBezTo>
                  <a:pt x="3" y="52"/>
                  <a:pt x="3" y="52"/>
                  <a:pt x="3" y="52"/>
                </a:cubicBezTo>
                <a:cubicBezTo>
                  <a:pt x="0" y="48"/>
                  <a:pt x="1" y="44"/>
                  <a:pt x="4" y="41"/>
                </a:cubicBezTo>
                <a:cubicBezTo>
                  <a:pt x="8" y="38"/>
                  <a:pt x="14" y="39"/>
                  <a:pt x="17" y="42"/>
                </a:cubicBezTo>
                <a:cubicBezTo>
                  <a:pt x="32" y="59"/>
                  <a:pt x="32" y="59"/>
                  <a:pt x="32" y="59"/>
                </a:cubicBezTo>
                <a:cubicBezTo>
                  <a:pt x="77" y="4"/>
                  <a:pt x="77" y="4"/>
                  <a:pt x="77" y="4"/>
                </a:cubicBezTo>
                <a:cubicBezTo>
                  <a:pt x="80" y="1"/>
                  <a:pt x="85" y="0"/>
                  <a:pt x="89" y="2"/>
                </a:cubicBezTo>
                <a:cubicBezTo>
                  <a:pt x="93" y="5"/>
                  <a:pt x="94" y="10"/>
                  <a:pt x="91" y="13"/>
                </a:cubicBezTo>
                <a:cubicBezTo>
                  <a:pt x="32" y="85"/>
                  <a:pt x="32" y="85"/>
                  <a:pt x="32" y="8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p:cNvSpPr>
          <p:nvPr/>
        </p:nvSpPr>
        <p:spPr bwMode="auto">
          <a:xfrm>
            <a:off x="7965855" y="2520605"/>
            <a:ext cx="682625" cy="620713"/>
          </a:xfrm>
          <a:custGeom>
            <a:avLst/>
            <a:gdLst>
              <a:gd name="T0" fmla="*/ 63 w 182"/>
              <a:gd name="T1" fmla="*/ 165 h 165"/>
              <a:gd name="T2" fmla="*/ 6 w 182"/>
              <a:gd name="T3" fmla="*/ 101 h 165"/>
              <a:gd name="T4" fmla="*/ 9 w 182"/>
              <a:gd name="T5" fmla="*/ 79 h 165"/>
              <a:gd name="T6" fmla="*/ 33 w 182"/>
              <a:gd name="T7" fmla="*/ 82 h 165"/>
              <a:gd name="T8" fmla="*/ 62 w 182"/>
              <a:gd name="T9" fmla="*/ 114 h 165"/>
              <a:gd name="T10" fmla="*/ 148 w 182"/>
              <a:gd name="T11" fmla="*/ 8 h 165"/>
              <a:gd name="T12" fmla="*/ 172 w 182"/>
              <a:gd name="T13" fmla="*/ 5 h 165"/>
              <a:gd name="T14" fmla="*/ 176 w 182"/>
              <a:gd name="T15" fmla="*/ 26 h 165"/>
              <a:gd name="T16" fmla="*/ 63 w 182"/>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65">
                <a:moveTo>
                  <a:pt x="63" y="165"/>
                </a:moveTo>
                <a:cubicBezTo>
                  <a:pt x="6" y="101"/>
                  <a:pt x="6" y="101"/>
                  <a:pt x="6" y="101"/>
                </a:cubicBezTo>
                <a:cubicBezTo>
                  <a:pt x="0" y="94"/>
                  <a:pt x="1" y="84"/>
                  <a:pt x="9" y="79"/>
                </a:cubicBezTo>
                <a:cubicBezTo>
                  <a:pt x="16" y="74"/>
                  <a:pt x="27" y="75"/>
                  <a:pt x="33" y="82"/>
                </a:cubicBezTo>
                <a:cubicBezTo>
                  <a:pt x="62" y="114"/>
                  <a:pt x="62" y="114"/>
                  <a:pt x="62" y="114"/>
                </a:cubicBezTo>
                <a:cubicBezTo>
                  <a:pt x="148" y="8"/>
                  <a:pt x="148" y="8"/>
                  <a:pt x="148" y="8"/>
                </a:cubicBezTo>
                <a:cubicBezTo>
                  <a:pt x="154" y="2"/>
                  <a:pt x="165" y="0"/>
                  <a:pt x="172" y="5"/>
                </a:cubicBezTo>
                <a:cubicBezTo>
                  <a:pt x="180" y="10"/>
                  <a:pt x="182" y="20"/>
                  <a:pt x="176" y="26"/>
                </a:cubicBezTo>
                <a:cubicBezTo>
                  <a:pt x="63" y="165"/>
                  <a:pt x="63" y="165"/>
                  <a:pt x="63" y="16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706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7"/>
                                        </p:tgtEl>
                                        <p:attrNameLst>
                                          <p:attrName>style.visibility</p:attrName>
                                        </p:attrNameLst>
                                      </p:cBhvr>
                                      <p:to>
                                        <p:strVal val="visible"/>
                                      </p:to>
                                    </p:set>
                                    <p:animEffect transition="in" filter="fade">
                                      <p:cBhvr>
                                        <p:cTn id="7" dur="200"/>
                                        <p:tgtEl>
                                          <p:spTgt spid="20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2"/>
                                        </p:tgtEl>
                                        <p:attrNameLst>
                                          <p:attrName>style.visibility</p:attrName>
                                        </p:attrNameLst>
                                      </p:cBhvr>
                                      <p:to>
                                        <p:strVal val="visible"/>
                                      </p:to>
                                    </p:set>
                                    <p:animEffect transition="in" filter="fade">
                                      <p:cBhvr>
                                        <p:cTn id="10" dur="250"/>
                                        <p:tgtEl>
                                          <p:spTgt spid="20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8"/>
                                        </p:tgtEl>
                                        <p:attrNameLst>
                                          <p:attrName>style.visibility</p:attrName>
                                        </p:attrNameLst>
                                      </p:cBhvr>
                                      <p:to>
                                        <p:strVal val="visible"/>
                                      </p:to>
                                    </p:set>
                                    <p:animEffect transition="in" filter="fade">
                                      <p:cBhvr>
                                        <p:cTn id="13" dur="250"/>
                                        <p:tgtEl>
                                          <p:spTgt spid="20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99"/>
                                        </p:tgtEl>
                                        <p:attrNameLst>
                                          <p:attrName>style.visibility</p:attrName>
                                        </p:attrNameLst>
                                      </p:cBhvr>
                                      <p:to>
                                        <p:strVal val="visible"/>
                                      </p:to>
                                    </p:set>
                                    <p:animEffect transition="in" filter="fade">
                                      <p:cBhvr>
                                        <p:cTn id="16" dur="250"/>
                                        <p:tgtEl>
                                          <p:spTgt spid="209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00"/>
                                        </p:tgtEl>
                                        <p:attrNameLst>
                                          <p:attrName>style.visibility</p:attrName>
                                        </p:attrNameLst>
                                      </p:cBhvr>
                                      <p:to>
                                        <p:strVal val="visible"/>
                                      </p:to>
                                    </p:set>
                                    <p:animEffect transition="in" filter="fade">
                                      <p:cBhvr>
                                        <p:cTn id="19" dur="250"/>
                                        <p:tgtEl>
                                          <p:spTgt spid="21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93"/>
                                        </p:tgtEl>
                                        <p:attrNameLst>
                                          <p:attrName>style.visibility</p:attrName>
                                        </p:attrNameLst>
                                      </p:cBhvr>
                                      <p:to>
                                        <p:strVal val="visible"/>
                                      </p:to>
                                    </p:set>
                                    <p:animEffect transition="in" filter="fade">
                                      <p:cBhvr>
                                        <p:cTn id="22" dur="250"/>
                                        <p:tgtEl>
                                          <p:spTgt spid="2093"/>
                                        </p:tgtEl>
                                      </p:cBhvr>
                                    </p:animEffect>
                                  </p:childTnLst>
                                </p:cTn>
                              </p:par>
                            </p:childTnLst>
                          </p:cTn>
                        </p:par>
                        <p:par>
                          <p:cTn id="23" fill="hold">
                            <p:stCondLst>
                              <p:cond delay="250"/>
                            </p:stCondLst>
                            <p:childTnLst>
                              <p:par>
                                <p:cTn id="24" presetID="10" presetClass="entr" presetSubtype="0" fill="hold" grpId="0" nodeType="afterEffect">
                                  <p:stCondLst>
                                    <p:cond delay="0"/>
                                  </p:stCondLst>
                                  <p:childTnLst>
                                    <p:set>
                                      <p:cBhvr>
                                        <p:cTn id="25" dur="1" fill="hold">
                                          <p:stCondLst>
                                            <p:cond delay="0"/>
                                          </p:stCondLst>
                                        </p:cTn>
                                        <p:tgtEl>
                                          <p:spTgt spid="2103"/>
                                        </p:tgtEl>
                                        <p:attrNameLst>
                                          <p:attrName>style.visibility</p:attrName>
                                        </p:attrNameLst>
                                      </p:cBhvr>
                                      <p:to>
                                        <p:strVal val="visible"/>
                                      </p:to>
                                    </p:set>
                                    <p:animEffect transition="in" filter="fade">
                                      <p:cBhvr>
                                        <p:cTn id="26" dur="250"/>
                                        <p:tgtEl>
                                          <p:spTgt spid="210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085"/>
                                        </p:tgtEl>
                                        <p:attrNameLst>
                                          <p:attrName>style.visibility</p:attrName>
                                        </p:attrNameLst>
                                      </p:cBhvr>
                                      <p:to>
                                        <p:strVal val="visible"/>
                                      </p:to>
                                    </p:set>
                                    <p:animEffect transition="in" filter="fade">
                                      <p:cBhvr>
                                        <p:cTn id="30" dur="250"/>
                                        <p:tgtEl>
                                          <p:spTgt spid="2085"/>
                                        </p:tgtEl>
                                      </p:cBhvr>
                                    </p:animEffect>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250"/>
                                        <p:tgtEl>
                                          <p:spTgt spid="84"/>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250"/>
                                        <p:tgtEl>
                                          <p:spTgt spid="90"/>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250"/>
                                        <p:tgtEl>
                                          <p:spTgt spid="81"/>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92" grpId="0" animBg="1"/>
      <p:bldP spid="2093" grpId="0" animBg="1"/>
      <p:bldP spid="2097" grpId="0" animBg="1"/>
      <p:bldP spid="2098" grpId="0" animBg="1"/>
      <p:bldP spid="2099" grpId="0" animBg="1"/>
      <p:bldP spid="21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5" name="Grup 2084"/>
          <p:cNvGrpSpPr/>
          <p:nvPr/>
        </p:nvGrpSpPr>
        <p:grpSpPr>
          <a:xfrm>
            <a:off x="1084965" y="2312212"/>
            <a:ext cx="3213187" cy="1736258"/>
            <a:chOff x="134894" y="2239963"/>
            <a:chExt cx="3213187" cy="1736258"/>
          </a:xfrm>
        </p:grpSpPr>
        <p:sp>
          <p:nvSpPr>
            <p:cNvPr id="6"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Metin kutusu 78"/>
            <p:cNvSpPr txBox="1"/>
            <p:nvPr/>
          </p:nvSpPr>
          <p:spPr>
            <a:xfrm>
              <a:off x="134894" y="2652782"/>
              <a:ext cx="3213187" cy="1323439"/>
            </a:xfrm>
            <a:prstGeom prst="rect">
              <a:avLst/>
            </a:prstGeom>
            <a:noFill/>
          </p:spPr>
          <p:txBody>
            <a:bodyPr wrap="none" rtlCol="0">
              <a:spAutoFit/>
            </a:bodyPr>
            <a:lstStyle/>
            <a:p>
              <a:pPr algn="ctr"/>
              <a:r>
                <a:rPr lang="tr-TR" sz="2000" dirty="0">
                  <a:solidFill>
                    <a:schemeClr val="tx1">
                      <a:lumMod val="85000"/>
                      <a:lumOff val="15000"/>
                    </a:schemeClr>
                  </a:solidFill>
                </a:rPr>
                <a:t>Dört yapraklı yoncanın</a:t>
              </a:r>
            </a:p>
            <a:p>
              <a:pPr algn="ctr"/>
              <a:r>
                <a:rPr lang="tr-TR" sz="2000" dirty="0">
                  <a:solidFill>
                    <a:schemeClr val="tx1">
                      <a:lumMod val="85000"/>
                      <a:lumOff val="15000"/>
                    </a:schemeClr>
                  </a:solidFill>
                </a:rPr>
                <a:t>her bir yaprağındaki gıdalarla</a:t>
              </a:r>
            </a:p>
            <a:p>
              <a:pPr algn="ctr"/>
              <a:r>
                <a:rPr lang="tr-TR" sz="2000" dirty="0">
                  <a:solidFill>
                    <a:schemeClr val="tx1">
                      <a:lumMod val="85000"/>
                      <a:lumOff val="15000"/>
                    </a:schemeClr>
                  </a:solidFill>
                </a:rPr>
                <a:t>dengeli şekilde beslenmek</a:t>
              </a:r>
            </a:p>
            <a:p>
              <a:pPr algn="ctr"/>
              <a:endParaRPr lang="tr-TR" sz="2000" dirty="0">
                <a:solidFill>
                  <a:schemeClr val="tx1">
                    <a:lumMod val="65000"/>
                    <a:lumOff val="35000"/>
                  </a:schemeClr>
                </a:solidFill>
              </a:endParaRPr>
            </a:p>
          </p:txBody>
        </p:sp>
      </p:grpSp>
      <p:grpSp>
        <p:nvGrpSpPr>
          <p:cNvPr id="81" name="Grup 80"/>
          <p:cNvGrpSpPr/>
          <p:nvPr/>
        </p:nvGrpSpPr>
        <p:grpSpPr>
          <a:xfrm>
            <a:off x="5527831" y="2337128"/>
            <a:ext cx="2833917" cy="1120705"/>
            <a:chOff x="324530" y="2239963"/>
            <a:chExt cx="2833917" cy="1120705"/>
          </a:xfrm>
        </p:grpSpPr>
        <p:sp>
          <p:nvSpPr>
            <p:cNvPr id="82"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324530" y="2652782"/>
              <a:ext cx="2833917" cy="707886"/>
            </a:xfrm>
            <a:prstGeom prst="rect">
              <a:avLst/>
            </a:prstGeom>
            <a:noFill/>
          </p:spPr>
          <p:txBody>
            <a:bodyPr wrap="none" rtlCol="0">
              <a:spAutoFit/>
            </a:bodyPr>
            <a:lstStyle/>
            <a:p>
              <a:pPr algn="ctr"/>
              <a:r>
                <a:rPr lang="tr-TR" sz="2000" dirty="0">
                  <a:solidFill>
                    <a:schemeClr val="tx1">
                      <a:lumMod val="85000"/>
                      <a:lumOff val="15000"/>
                    </a:schemeClr>
                  </a:solidFill>
                </a:rPr>
                <a:t>Yiyeceklerin temiz</a:t>
              </a:r>
            </a:p>
            <a:p>
              <a:pPr algn="ctr"/>
              <a:r>
                <a:rPr lang="tr-TR" sz="2000" dirty="0">
                  <a:solidFill>
                    <a:schemeClr val="tx1">
                      <a:lumMod val="85000"/>
                      <a:lumOff val="15000"/>
                    </a:schemeClr>
                  </a:solidFill>
                </a:rPr>
                <a:t>olmasına özen göstermek</a:t>
              </a:r>
            </a:p>
          </p:txBody>
        </p:sp>
      </p:grpSp>
      <p:grpSp>
        <p:nvGrpSpPr>
          <p:cNvPr id="84" name="Grup 83"/>
          <p:cNvGrpSpPr/>
          <p:nvPr/>
        </p:nvGrpSpPr>
        <p:grpSpPr>
          <a:xfrm>
            <a:off x="2916254" y="3972106"/>
            <a:ext cx="3678764" cy="1120705"/>
            <a:chOff x="-97893" y="2239963"/>
            <a:chExt cx="3678764" cy="1120705"/>
          </a:xfrm>
        </p:grpSpPr>
        <p:sp>
          <p:nvSpPr>
            <p:cNvPr id="85"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Metin kutusu 85"/>
            <p:cNvSpPr txBox="1"/>
            <p:nvPr/>
          </p:nvSpPr>
          <p:spPr>
            <a:xfrm>
              <a:off x="-97893" y="2652782"/>
              <a:ext cx="3678764" cy="707886"/>
            </a:xfrm>
            <a:prstGeom prst="rect">
              <a:avLst/>
            </a:prstGeom>
            <a:noFill/>
          </p:spPr>
          <p:txBody>
            <a:bodyPr wrap="none" rtlCol="0">
              <a:spAutoFit/>
            </a:bodyPr>
            <a:lstStyle/>
            <a:p>
              <a:pPr algn="ctr"/>
              <a:r>
                <a:rPr lang="tr-TR" sz="2000" dirty="0">
                  <a:solidFill>
                    <a:schemeClr val="tx1">
                      <a:lumMod val="85000"/>
                      <a:lumOff val="15000"/>
                    </a:schemeClr>
                  </a:solidFill>
                </a:rPr>
                <a:t>Gıdalarla ilgili her duyduğuna</a:t>
              </a:r>
            </a:p>
            <a:p>
              <a:pPr algn="ctr"/>
              <a:r>
                <a:rPr lang="tr-TR" sz="2000" dirty="0">
                  <a:solidFill>
                    <a:schemeClr val="tx1">
                      <a:lumMod val="85000"/>
                      <a:lumOff val="15000"/>
                    </a:schemeClr>
                  </a:solidFill>
                </a:rPr>
                <a:t>inanmamak, uzmanlara danışmak</a:t>
              </a:r>
            </a:p>
          </p:txBody>
        </p:sp>
      </p:grpSp>
      <p:grpSp>
        <p:nvGrpSpPr>
          <p:cNvPr id="90" name="Grup 89"/>
          <p:cNvGrpSpPr/>
          <p:nvPr/>
        </p:nvGrpSpPr>
        <p:grpSpPr>
          <a:xfrm>
            <a:off x="7781534" y="3377572"/>
            <a:ext cx="3134704" cy="2044035"/>
            <a:chOff x="174136" y="2239963"/>
            <a:chExt cx="3134704" cy="2044035"/>
          </a:xfrm>
        </p:grpSpPr>
        <p:sp>
          <p:nvSpPr>
            <p:cNvPr id="91" name="Freeform 5"/>
            <p:cNvSpPr>
              <a:spLocks/>
            </p:cNvSpPr>
            <p:nvPr/>
          </p:nvSpPr>
          <p:spPr bwMode="auto">
            <a:xfrm>
              <a:off x="1589881" y="2239963"/>
              <a:ext cx="446088" cy="409574"/>
            </a:xfrm>
            <a:custGeom>
              <a:avLst/>
              <a:gdLst>
                <a:gd name="T0" fmla="*/ 40 w 116"/>
                <a:gd name="T1" fmla="*/ 106 h 106"/>
                <a:gd name="T2" fmla="*/ 3 w 116"/>
                <a:gd name="T3" fmla="*/ 65 h 106"/>
                <a:gd name="T4" fmla="*/ 5 w 116"/>
                <a:gd name="T5" fmla="*/ 51 h 106"/>
                <a:gd name="T6" fmla="*/ 21 w 116"/>
                <a:gd name="T7" fmla="*/ 53 h 106"/>
                <a:gd name="T8" fmla="*/ 39 w 116"/>
                <a:gd name="T9" fmla="*/ 73 h 106"/>
                <a:gd name="T10" fmla="*/ 95 w 116"/>
                <a:gd name="T11" fmla="*/ 6 h 106"/>
                <a:gd name="T12" fmla="*/ 110 w 116"/>
                <a:gd name="T13" fmla="*/ 4 h 106"/>
                <a:gd name="T14" fmla="*/ 112 w 116"/>
                <a:gd name="T15" fmla="*/ 17 h 106"/>
                <a:gd name="T16" fmla="*/ 40 w 11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6">
                  <a:moveTo>
                    <a:pt x="40" y="106"/>
                  </a:moveTo>
                  <a:cubicBezTo>
                    <a:pt x="3" y="65"/>
                    <a:pt x="3" y="65"/>
                    <a:pt x="3" y="65"/>
                  </a:cubicBezTo>
                  <a:cubicBezTo>
                    <a:pt x="0" y="60"/>
                    <a:pt x="1" y="54"/>
                    <a:pt x="5" y="51"/>
                  </a:cubicBezTo>
                  <a:cubicBezTo>
                    <a:pt x="10" y="48"/>
                    <a:pt x="17" y="48"/>
                    <a:pt x="21" y="53"/>
                  </a:cubicBezTo>
                  <a:cubicBezTo>
                    <a:pt x="39" y="73"/>
                    <a:pt x="39" y="73"/>
                    <a:pt x="39" y="73"/>
                  </a:cubicBezTo>
                  <a:cubicBezTo>
                    <a:pt x="95" y="6"/>
                    <a:pt x="95" y="6"/>
                    <a:pt x="95" y="6"/>
                  </a:cubicBezTo>
                  <a:cubicBezTo>
                    <a:pt x="98" y="1"/>
                    <a:pt x="105" y="0"/>
                    <a:pt x="110" y="4"/>
                  </a:cubicBezTo>
                  <a:cubicBezTo>
                    <a:pt x="115" y="7"/>
                    <a:pt x="116" y="13"/>
                    <a:pt x="112" y="17"/>
                  </a:cubicBezTo>
                  <a:cubicBezTo>
                    <a:pt x="40" y="106"/>
                    <a:pt x="40" y="106"/>
                    <a:pt x="40" y="106"/>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2" name="Metin kutusu 91"/>
            <p:cNvSpPr txBox="1"/>
            <p:nvPr/>
          </p:nvSpPr>
          <p:spPr>
            <a:xfrm>
              <a:off x="174136" y="2652782"/>
              <a:ext cx="3134704" cy="1631216"/>
            </a:xfrm>
            <a:prstGeom prst="rect">
              <a:avLst/>
            </a:prstGeom>
            <a:noFill/>
          </p:spPr>
          <p:txBody>
            <a:bodyPr wrap="none" rtlCol="0">
              <a:spAutoFit/>
            </a:bodyPr>
            <a:lstStyle/>
            <a:p>
              <a:pPr algn="ctr"/>
              <a:r>
                <a:rPr lang="tr-TR" sz="2000" dirty="0">
                  <a:solidFill>
                    <a:schemeClr val="tx1">
                      <a:lumMod val="85000"/>
                      <a:lumOff val="15000"/>
                    </a:schemeClr>
                  </a:solidFill>
                </a:rPr>
                <a:t>İçerisinde gıda boyası, yapay</a:t>
              </a:r>
            </a:p>
            <a:p>
              <a:pPr algn="ctr"/>
              <a:r>
                <a:rPr lang="tr-TR" sz="2000" dirty="0">
                  <a:solidFill>
                    <a:schemeClr val="tx1">
                      <a:lumMod val="85000"/>
                      <a:lumOff val="15000"/>
                    </a:schemeClr>
                  </a:solidFill>
                </a:rPr>
                <a:t>tatlandırıcı ve çok çeşitli</a:t>
              </a:r>
            </a:p>
            <a:p>
              <a:pPr algn="ctr"/>
              <a:r>
                <a:rPr lang="tr-TR" sz="2000" dirty="0">
                  <a:solidFill>
                    <a:schemeClr val="tx1">
                      <a:lumMod val="85000"/>
                      <a:lumOff val="15000"/>
                    </a:schemeClr>
                  </a:solidFill>
                </a:rPr>
                <a:t>koruyucu maddeler bulunan</a:t>
              </a:r>
            </a:p>
            <a:p>
              <a:pPr algn="ctr"/>
              <a:r>
                <a:rPr lang="tr-TR" sz="2000" dirty="0">
                  <a:solidFill>
                    <a:schemeClr val="tx1">
                      <a:lumMod val="85000"/>
                      <a:lumOff val="15000"/>
                    </a:schemeClr>
                  </a:solidFill>
                </a:rPr>
                <a:t>gıdalardan kaçınmak</a:t>
              </a:r>
            </a:p>
            <a:p>
              <a:pPr algn="ctr"/>
              <a:endParaRPr lang="tr-TR" sz="2000" dirty="0">
                <a:solidFill>
                  <a:schemeClr val="tx1">
                    <a:lumMod val="65000"/>
                    <a:lumOff val="35000"/>
                  </a:schemeClr>
                </a:solidFill>
              </a:endParaRPr>
            </a:p>
          </p:txBody>
        </p:sp>
      </p:grpSp>
      <p:sp>
        <p:nvSpPr>
          <p:cNvPr id="2092" name="Freeform 9"/>
          <p:cNvSpPr>
            <a:spLocks/>
          </p:cNvSpPr>
          <p:nvPr/>
        </p:nvSpPr>
        <p:spPr bwMode="auto">
          <a:xfrm>
            <a:off x="10118015" y="1701655"/>
            <a:ext cx="976313" cy="887413"/>
          </a:xfrm>
          <a:custGeom>
            <a:avLst/>
            <a:gdLst>
              <a:gd name="T0" fmla="*/ 90 w 260"/>
              <a:gd name="T1" fmla="*/ 236 h 236"/>
              <a:gd name="T2" fmla="*/ 9 w 260"/>
              <a:gd name="T3" fmla="*/ 144 h 236"/>
              <a:gd name="T4" fmla="*/ 13 w 260"/>
              <a:gd name="T5" fmla="*/ 113 h 236"/>
              <a:gd name="T6" fmla="*/ 47 w 260"/>
              <a:gd name="T7" fmla="*/ 117 h 236"/>
              <a:gd name="T8" fmla="*/ 89 w 260"/>
              <a:gd name="T9" fmla="*/ 164 h 236"/>
              <a:gd name="T10" fmla="*/ 213 w 260"/>
              <a:gd name="T11" fmla="*/ 12 h 236"/>
              <a:gd name="T12" fmla="*/ 247 w 260"/>
              <a:gd name="T13" fmla="*/ 7 h 236"/>
              <a:gd name="T14" fmla="*/ 252 w 260"/>
              <a:gd name="T15" fmla="*/ 38 h 236"/>
              <a:gd name="T16" fmla="*/ 90 w 260"/>
              <a:gd name="T1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36">
                <a:moveTo>
                  <a:pt x="90" y="236"/>
                </a:moveTo>
                <a:cubicBezTo>
                  <a:pt x="9" y="144"/>
                  <a:pt x="9" y="144"/>
                  <a:pt x="9" y="144"/>
                </a:cubicBezTo>
                <a:cubicBezTo>
                  <a:pt x="0" y="135"/>
                  <a:pt x="2" y="121"/>
                  <a:pt x="13" y="113"/>
                </a:cubicBezTo>
                <a:cubicBezTo>
                  <a:pt x="23" y="106"/>
                  <a:pt x="39" y="108"/>
                  <a:pt x="47" y="117"/>
                </a:cubicBezTo>
                <a:cubicBezTo>
                  <a:pt x="89" y="164"/>
                  <a:pt x="89" y="164"/>
                  <a:pt x="89" y="164"/>
                </a:cubicBezTo>
                <a:cubicBezTo>
                  <a:pt x="213" y="12"/>
                  <a:pt x="213" y="12"/>
                  <a:pt x="213" y="12"/>
                </a:cubicBezTo>
                <a:cubicBezTo>
                  <a:pt x="221" y="2"/>
                  <a:pt x="236" y="0"/>
                  <a:pt x="247" y="7"/>
                </a:cubicBezTo>
                <a:cubicBezTo>
                  <a:pt x="258" y="14"/>
                  <a:pt x="260" y="28"/>
                  <a:pt x="252" y="38"/>
                </a:cubicBezTo>
                <a:cubicBezTo>
                  <a:pt x="90" y="236"/>
                  <a:pt x="90" y="236"/>
                  <a:pt x="90" y="236"/>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Freeform 10"/>
          <p:cNvSpPr>
            <a:spLocks/>
          </p:cNvSpPr>
          <p:nvPr/>
        </p:nvSpPr>
        <p:spPr bwMode="auto">
          <a:xfrm>
            <a:off x="10755105" y="2928170"/>
            <a:ext cx="608013" cy="549275"/>
          </a:xfrm>
          <a:custGeom>
            <a:avLst/>
            <a:gdLst>
              <a:gd name="T0" fmla="*/ 56 w 162"/>
              <a:gd name="T1" fmla="*/ 146 h 146"/>
              <a:gd name="T2" fmla="*/ 6 w 162"/>
              <a:gd name="T3" fmla="*/ 89 h 146"/>
              <a:gd name="T4" fmla="*/ 8 w 162"/>
              <a:gd name="T5" fmla="*/ 70 h 146"/>
              <a:gd name="T6" fmla="*/ 30 w 162"/>
              <a:gd name="T7" fmla="*/ 73 h 146"/>
              <a:gd name="T8" fmla="*/ 55 w 162"/>
              <a:gd name="T9" fmla="*/ 101 h 146"/>
              <a:gd name="T10" fmla="*/ 132 w 162"/>
              <a:gd name="T11" fmla="*/ 8 h 146"/>
              <a:gd name="T12" fmla="*/ 153 w 162"/>
              <a:gd name="T13" fmla="*/ 5 h 146"/>
              <a:gd name="T14" fmla="*/ 157 w 162"/>
              <a:gd name="T15" fmla="*/ 23 h 146"/>
              <a:gd name="T16" fmla="*/ 56 w 16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56" y="146"/>
                </a:moveTo>
                <a:cubicBezTo>
                  <a:pt x="6" y="89"/>
                  <a:pt x="6" y="89"/>
                  <a:pt x="6" y="89"/>
                </a:cubicBezTo>
                <a:cubicBezTo>
                  <a:pt x="0" y="84"/>
                  <a:pt x="2" y="75"/>
                  <a:pt x="8" y="70"/>
                </a:cubicBezTo>
                <a:cubicBezTo>
                  <a:pt x="15" y="66"/>
                  <a:pt x="24" y="67"/>
                  <a:pt x="30" y="73"/>
                </a:cubicBezTo>
                <a:cubicBezTo>
                  <a:pt x="55" y="101"/>
                  <a:pt x="55" y="101"/>
                  <a:pt x="55" y="101"/>
                </a:cubicBezTo>
                <a:cubicBezTo>
                  <a:pt x="132" y="8"/>
                  <a:pt x="132" y="8"/>
                  <a:pt x="132" y="8"/>
                </a:cubicBezTo>
                <a:cubicBezTo>
                  <a:pt x="137" y="1"/>
                  <a:pt x="147" y="0"/>
                  <a:pt x="153" y="5"/>
                </a:cubicBezTo>
                <a:cubicBezTo>
                  <a:pt x="160" y="9"/>
                  <a:pt x="162" y="17"/>
                  <a:pt x="157" y="23"/>
                </a:cubicBezTo>
                <a:cubicBezTo>
                  <a:pt x="56" y="146"/>
                  <a:pt x="56" y="146"/>
                  <a:pt x="56" y="146"/>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98" name="Freeform 12"/>
          <p:cNvSpPr>
            <a:spLocks/>
          </p:cNvSpPr>
          <p:nvPr/>
        </p:nvSpPr>
        <p:spPr bwMode="auto">
          <a:xfrm>
            <a:off x="1574800" y="4029924"/>
            <a:ext cx="696913" cy="630238"/>
          </a:xfrm>
          <a:custGeom>
            <a:avLst/>
            <a:gdLst>
              <a:gd name="T0" fmla="*/ 64 w 186"/>
              <a:gd name="T1" fmla="*/ 168 h 168"/>
              <a:gd name="T2" fmla="*/ 6 w 186"/>
              <a:gd name="T3" fmla="*/ 103 h 168"/>
              <a:gd name="T4" fmla="*/ 9 w 186"/>
              <a:gd name="T5" fmla="*/ 81 h 168"/>
              <a:gd name="T6" fmla="*/ 34 w 186"/>
              <a:gd name="T7" fmla="*/ 83 h 168"/>
              <a:gd name="T8" fmla="*/ 63 w 186"/>
              <a:gd name="T9" fmla="*/ 116 h 168"/>
              <a:gd name="T10" fmla="*/ 152 w 186"/>
              <a:gd name="T11" fmla="*/ 8 h 168"/>
              <a:gd name="T12" fmla="*/ 176 w 186"/>
              <a:gd name="T13" fmla="*/ 5 h 168"/>
              <a:gd name="T14" fmla="*/ 180 w 186"/>
              <a:gd name="T15" fmla="*/ 27 h 168"/>
              <a:gd name="T16" fmla="*/ 64 w 186"/>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68">
                <a:moveTo>
                  <a:pt x="64" y="168"/>
                </a:moveTo>
                <a:cubicBezTo>
                  <a:pt x="6" y="103"/>
                  <a:pt x="6" y="103"/>
                  <a:pt x="6" y="103"/>
                </a:cubicBezTo>
                <a:cubicBezTo>
                  <a:pt x="0" y="96"/>
                  <a:pt x="2" y="86"/>
                  <a:pt x="9" y="81"/>
                </a:cubicBezTo>
                <a:cubicBezTo>
                  <a:pt x="17" y="75"/>
                  <a:pt x="28" y="77"/>
                  <a:pt x="34" y="83"/>
                </a:cubicBezTo>
                <a:cubicBezTo>
                  <a:pt x="63" y="116"/>
                  <a:pt x="63" y="116"/>
                  <a:pt x="63" y="116"/>
                </a:cubicBezTo>
                <a:cubicBezTo>
                  <a:pt x="152" y="8"/>
                  <a:pt x="152" y="8"/>
                  <a:pt x="152" y="8"/>
                </a:cubicBezTo>
                <a:cubicBezTo>
                  <a:pt x="158" y="2"/>
                  <a:pt x="168" y="0"/>
                  <a:pt x="176" y="5"/>
                </a:cubicBezTo>
                <a:cubicBezTo>
                  <a:pt x="184" y="10"/>
                  <a:pt x="186" y="20"/>
                  <a:pt x="180" y="27"/>
                </a:cubicBezTo>
                <a:cubicBezTo>
                  <a:pt x="64" y="168"/>
                  <a:pt x="64" y="168"/>
                  <a:pt x="64" y="168"/>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9" name="Freeform 13"/>
          <p:cNvSpPr>
            <a:spLocks/>
          </p:cNvSpPr>
          <p:nvPr/>
        </p:nvSpPr>
        <p:spPr bwMode="auto">
          <a:xfrm>
            <a:off x="6767782" y="3997189"/>
            <a:ext cx="354013" cy="319088"/>
          </a:xfrm>
          <a:custGeom>
            <a:avLst/>
            <a:gdLst>
              <a:gd name="T0" fmla="*/ 32 w 94"/>
              <a:gd name="T1" fmla="*/ 85 h 85"/>
              <a:gd name="T2" fmla="*/ 3 w 94"/>
              <a:gd name="T3" fmla="*/ 52 h 85"/>
              <a:gd name="T4" fmla="*/ 4 w 94"/>
              <a:gd name="T5" fmla="*/ 41 h 85"/>
              <a:gd name="T6" fmla="*/ 17 w 94"/>
              <a:gd name="T7" fmla="*/ 42 h 85"/>
              <a:gd name="T8" fmla="*/ 32 w 94"/>
              <a:gd name="T9" fmla="*/ 59 h 85"/>
              <a:gd name="T10" fmla="*/ 77 w 94"/>
              <a:gd name="T11" fmla="*/ 4 h 85"/>
              <a:gd name="T12" fmla="*/ 89 w 94"/>
              <a:gd name="T13" fmla="*/ 2 h 85"/>
              <a:gd name="T14" fmla="*/ 91 w 94"/>
              <a:gd name="T15" fmla="*/ 13 h 85"/>
              <a:gd name="T16" fmla="*/ 32 w 94"/>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5">
                <a:moveTo>
                  <a:pt x="32" y="85"/>
                </a:moveTo>
                <a:cubicBezTo>
                  <a:pt x="3" y="52"/>
                  <a:pt x="3" y="52"/>
                  <a:pt x="3" y="52"/>
                </a:cubicBezTo>
                <a:cubicBezTo>
                  <a:pt x="0" y="48"/>
                  <a:pt x="1" y="44"/>
                  <a:pt x="4" y="41"/>
                </a:cubicBezTo>
                <a:cubicBezTo>
                  <a:pt x="8" y="38"/>
                  <a:pt x="14" y="39"/>
                  <a:pt x="17" y="42"/>
                </a:cubicBezTo>
                <a:cubicBezTo>
                  <a:pt x="32" y="59"/>
                  <a:pt x="32" y="59"/>
                  <a:pt x="32" y="59"/>
                </a:cubicBezTo>
                <a:cubicBezTo>
                  <a:pt x="77" y="4"/>
                  <a:pt x="77" y="4"/>
                  <a:pt x="77" y="4"/>
                </a:cubicBezTo>
                <a:cubicBezTo>
                  <a:pt x="80" y="1"/>
                  <a:pt x="85" y="0"/>
                  <a:pt x="89" y="2"/>
                </a:cubicBezTo>
                <a:cubicBezTo>
                  <a:pt x="93" y="5"/>
                  <a:pt x="94" y="10"/>
                  <a:pt x="91" y="13"/>
                </a:cubicBezTo>
                <a:cubicBezTo>
                  <a:pt x="32" y="85"/>
                  <a:pt x="32" y="85"/>
                  <a:pt x="32" y="85"/>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00" name="Freeform 14"/>
          <p:cNvSpPr>
            <a:spLocks/>
          </p:cNvSpPr>
          <p:nvPr/>
        </p:nvSpPr>
        <p:spPr bwMode="auto">
          <a:xfrm>
            <a:off x="4572268" y="2653831"/>
            <a:ext cx="682625" cy="620713"/>
          </a:xfrm>
          <a:custGeom>
            <a:avLst/>
            <a:gdLst>
              <a:gd name="T0" fmla="*/ 63 w 182"/>
              <a:gd name="T1" fmla="*/ 165 h 165"/>
              <a:gd name="T2" fmla="*/ 6 w 182"/>
              <a:gd name="T3" fmla="*/ 101 h 165"/>
              <a:gd name="T4" fmla="*/ 9 w 182"/>
              <a:gd name="T5" fmla="*/ 79 h 165"/>
              <a:gd name="T6" fmla="*/ 33 w 182"/>
              <a:gd name="T7" fmla="*/ 82 h 165"/>
              <a:gd name="T8" fmla="*/ 62 w 182"/>
              <a:gd name="T9" fmla="*/ 114 h 165"/>
              <a:gd name="T10" fmla="*/ 148 w 182"/>
              <a:gd name="T11" fmla="*/ 8 h 165"/>
              <a:gd name="T12" fmla="*/ 172 w 182"/>
              <a:gd name="T13" fmla="*/ 5 h 165"/>
              <a:gd name="T14" fmla="*/ 176 w 182"/>
              <a:gd name="T15" fmla="*/ 26 h 165"/>
              <a:gd name="T16" fmla="*/ 63 w 182"/>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65">
                <a:moveTo>
                  <a:pt x="63" y="165"/>
                </a:moveTo>
                <a:cubicBezTo>
                  <a:pt x="6" y="101"/>
                  <a:pt x="6" y="101"/>
                  <a:pt x="6" y="101"/>
                </a:cubicBezTo>
                <a:cubicBezTo>
                  <a:pt x="0" y="94"/>
                  <a:pt x="1" y="84"/>
                  <a:pt x="9" y="79"/>
                </a:cubicBezTo>
                <a:cubicBezTo>
                  <a:pt x="16" y="74"/>
                  <a:pt x="27" y="75"/>
                  <a:pt x="33" y="82"/>
                </a:cubicBezTo>
                <a:cubicBezTo>
                  <a:pt x="62" y="114"/>
                  <a:pt x="62" y="114"/>
                  <a:pt x="62" y="114"/>
                </a:cubicBezTo>
                <a:cubicBezTo>
                  <a:pt x="148" y="8"/>
                  <a:pt x="148" y="8"/>
                  <a:pt x="148" y="8"/>
                </a:cubicBezTo>
                <a:cubicBezTo>
                  <a:pt x="154" y="2"/>
                  <a:pt x="165" y="0"/>
                  <a:pt x="172" y="5"/>
                </a:cubicBezTo>
                <a:cubicBezTo>
                  <a:pt x="180" y="10"/>
                  <a:pt x="182" y="20"/>
                  <a:pt x="176" y="26"/>
                </a:cubicBezTo>
                <a:cubicBezTo>
                  <a:pt x="63" y="165"/>
                  <a:pt x="63" y="165"/>
                  <a:pt x="63" y="16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Freeform 11">
            <a:extLst>
              <a:ext uri="{FF2B5EF4-FFF2-40B4-BE49-F238E27FC236}">
                <a16:creationId xmlns:a16="http://schemas.microsoft.com/office/drawing/2014/main" id="{5A85A3CD-3C6D-3049-BECE-A0DE240C625C}"/>
              </a:ext>
            </a:extLst>
          </p:cNvPr>
          <p:cNvSpPr>
            <a:spLocks/>
          </p:cNvSpPr>
          <p:nvPr/>
        </p:nvSpPr>
        <p:spPr bwMode="auto">
          <a:xfrm>
            <a:off x="861397" y="1463332"/>
            <a:ext cx="885825" cy="806450"/>
          </a:xfrm>
          <a:custGeom>
            <a:avLst/>
            <a:gdLst>
              <a:gd name="T0" fmla="*/ 82 w 236"/>
              <a:gd name="T1" fmla="*/ 215 h 215"/>
              <a:gd name="T2" fmla="*/ 8 w 236"/>
              <a:gd name="T3" fmla="*/ 131 h 215"/>
              <a:gd name="T4" fmla="*/ 12 w 236"/>
              <a:gd name="T5" fmla="*/ 103 h 215"/>
              <a:gd name="T6" fmla="*/ 43 w 236"/>
              <a:gd name="T7" fmla="*/ 107 h 215"/>
              <a:gd name="T8" fmla="*/ 80 w 236"/>
              <a:gd name="T9" fmla="*/ 149 h 215"/>
              <a:gd name="T10" fmla="*/ 193 w 236"/>
              <a:gd name="T11" fmla="*/ 11 h 215"/>
              <a:gd name="T12" fmla="*/ 224 w 236"/>
              <a:gd name="T13" fmla="*/ 7 h 215"/>
              <a:gd name="T14" fmla="*/ 229 w 236"/>
              <a:gd name="T15" fmla="*/ 35 h 215"/>
              <a:gd name="T16" fmla="*/ 82 w 236"/>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15">
                <a:moveTo>
                  <a:pt x="82" y="215"/>
                </a:moveTo>
                <a:cubicBezTo>
                  <a:pt x="8" y="131"/>
                  <a:pt x="8" y="131"/>
                  <a:pt x="8" y="131"/>
                </a:cubicBezTo>
                <a:cubicBezTo>
                  <a:pt x="0" y="123"/>
                  <a:pt x="2" y="110"/>
                  <a:pt x="12" y="103"/>
                </a:cubicBezTo>
                <a:cubicBezTo>
                  <a:pt x="21" y="97"/>
                  <a:pt x="35" y="98"/>
                  <a:pt x="43" y="107"/>
                </a:cubicBezTo>
                <a:cubicBezTo>
                  <a:pt x="80" y="149"/>
                  <a:pt x="80" y="149"/>
                  <a:pt x="80" y="149"/>
                </a:cubicBezTo>
                <a:cubicBezTo>
                  <a:pt x="193" y="11"/>
                  <a:pt x="193" y="11"/>
                  <a:pt x="193" y="11"/>
                </a:cubicBezTo>
                <a:cubicBezTo>
                  <a:pt x="200" y="2"/>
                  <a:pt x="214" y="0"/>
                  <a:pt x="224" y="7"/>
                </a:cubicBezTo>
                <a:cubicBezTo>
                  <a:pt x="234" y="13"/>
                  <a:pt x="236" y="26"/>
                  <a:pt x="229" y="35"/>
                </a:cubicBezTo>
                <a:cubicBezTo>
                  <a:pt x="82" y="215"/>
                  <a:pt x="82" y="215"/>
                  <a:pt x="82" y="215"/>
                </a:cubicBezTo>
                <a:close/>
              </a:path>
            </a:pathLst>
          </a:custGeom>
          <a:noFill/>
          <a:ln w="15875" cap="flat">
            <a:solidFill>
              <a:srgbClr val="EDEDED"/>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Metin kutusu 93">
            <a:extLst>
              <a:ext uri="{FF2B5EF4-FFF2-40B4-BE49-F238E27FC236}">
                <a16:creationId xmlns:a16="http://schemas.microsoft.com/office/drawing/2014/main" id="{AB023103-E05F-0A42-BB61-A27880AB6854}"/>
              </a:ext>
            </a:extLst>
          </p:cNvPr>
          <p:cNvSpPr txBox="1"/>
          <p:nvPr/>
        </p:nvSpPr>
        <p:spPr>
          <a:xfrm>
            <a:off x="265113" y="708886"/>
            <a:ext cx="11597527" cy="830997"/>
          </a:xfrm>
          <a:prstGeom prst="rect">
            <a:avLst/>
          </a:prstGeom>
          <a:noFill/>
        </p:spPr>
        <p:txBody>
          <a:bodyPr wrap="square" rtlCol="0">
            <a:spAutoFit/>
          </a:bodyPr>
          <a:lstStyle/>
          <a:p>
            <a:pPr algn="ctr"/>
            <a:r>
              <a:rPr lang="tr-TR" sz="4800" b="1" dirty="0">
                <a:solidFill>
                  <a:srgbClr val="E61F4F"/>
                </a:solidFill>
              </a:rPr>
              <a:t>Doğru Beslenmek İçin Yapmamız Gerekenler</a:t>
            </a:r>
          </a:p>
        </p:txBody>
      </p:sp>
    </p:spTree>
    <p:extLst>
      <p:ext uri="{BB962C8B-B14F-4D97-AF65-F5344CB8AC3E}">
        <p14:creationId xmlns:p14="http://schemas.microsoft.com/office/powerpoint/2010/main" val="17136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2"/>
                                        </p:tgtEl>
                                        <p:attrNameLst>
                                          <p:attrName>style.visibility</p:attrName>
                                        </p:attrNameLst>
                                      </p:cBhvr>
                                      <p:to>
                                        <p:strVal val="visible"/>
                                      </p:to>
                                    </p:set>
                                    <p:animEffect transition="in" filter="fade">
                                      <p:cBhvr>
                                        <p:cTn id="7" dur="250"/>
                                        <p:tgtEl>
                                          <p:spTgt spid="20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8"/>
                                        </p:tgtEl>
                                        <p:attrNameLst>
                                          <p:attrName>style.visibility</p:attrName>
                                        </p:attrNameLst>
                                      </p:cBhvr>
                                      <p:to>
                                        <p:strVal val="visible"/>
                                      </p:to>
                                    </p:set>
                                    <p:animEffect transition="in" filter="fade">
                                      <p:cBhvr>
                                        <p:cTn id="10" dur="250"/>
                                        <p:tgtEl>
                                          <p:spTgt spid="2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9"/>
                                        </p:tgtEl>
                                        <p:attrNameLst>
                                          <p:attrName>style.visibility</p:attrName>
                                        </p:attrNameLst>
                                      </p:cBhvr>
                                      <p:to>
                                        <p:strVal val="visible"/>
                                      </p:to>
                                    </p:set>
                                    <p:animEffect transition="in" filter="fade">
                                      <p:cBhvr>
                                        <p:cTn id="13" dur="250"/>
                                        <p:tgtEl>
                                          <p:spTgt spid="20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00"/>
                                        </p:tgtEl>
                                        <p:attrNameLst>
                                          <p:attrName>style.visibility</p:attrName>
                                        </p:attrNameLst>
                                      </p:cBhvr>
                                      <p:to>
                                        <p:strVal val="visible"/>
                                      </p:to>
                                    </p:set>
                                    <p:animEffect transition="in" filter="fade">
                                      <p:cBhvr>
                                        <p:cTn id="16" dur="250"/>
                                        <p:tgtEl>
                                          <p:spTgt spid="210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93"/>
                                        </p:tgtEl>
                                        <p:attrNameLst>
                                          <p:attrName>style.visibility</p:attrName>
                                        </p:attrNameLst>
                                      </p:cBhvr>
                                      <p:to>
                                        <p:strVal val="visible"/>
                                      </p:to>
                                    </p:set>
                                    <p:animEffect transition="in" filter="fade">
                                      <p:cBhvr>
                                        <p:cTn id="19" dur="250"/>
                                        <p:tgtEl>
                                          <p:spTgt spid="2093"/>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2085"/>
                                        </p:tgtEl>
                                        <p:attrNameLst>
                                          <p:attrName>style.visibility</p:attrName>
                                        </p:attrNameLst>
                                      </p:cBhvr>
                                      <p:to>
                                        <p:strVal val="visible"/>
                                      </p:to>
                                    </p:set>
                                    <p:animEffect transition="in" filter="fade">
                                      <p:cBhvr>
                                        <p:cTn id="23" dur="250"/>
                                        <p:tgtEl>
                                          <p:spTgt spid="208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250"/>
                                        <p:tgtEl>
                                          <p:spTgt spid="84"/>
                                        </p:tgtEl>
                                      </p:cBhvr>
                                    </p:animEffect>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250"/>
                                        <p:tgtEl>
                                          <p:spTgt spid="90"/>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250"/>
                                        <p:tgtEl>
                                          <p:spTgt spid="8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200"/>
                                        <p:tgtEl>
                                          <p:spTgt spid="93"/>
                                        </p:tgtEl>
                                      </p:cBhvr>
                                    </p:animEffect>
                                  </p:childTnLst>
                                </p:cTn>
                              </p:par>
                            </p:childTnLst>
                          </p:cTn>
                        </p:par>
                        <p:par>
                          <p:cTn id="39" fill="hold">
                            <p:stCondLst>
                              <p:cond delay="125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25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2" grpId="0" animBg="1"/>
      <p:bldP spid="2093" grpId="0" animBg="1"/>
      <p:bldP spid="2098" grpId="0" animBg="1"/>
      <p:bldP spid="2099" grpId="0" animBg="1"/>
      <p:bldP spid="2100" grpId="0" animBg="1"/>
      <p:bldP spid="93" grpId="0" animBg="1"/>
      <p:bldP spid="9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2165</Words>
  <Application>Microsoft Office PowerPoint</Application>
  <PresentationFormat>Geniş ekran</PresentationFormat>
  <Paragraphs>506</Paragraphs>
  <Slides>54</Slides>
  <Notes>54</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54</vt:i4>
      </vt:variant>
    </vt:vector>
  </HeadingPairs>
  <TitlesOfParts>
    <vt:vector size="5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Windows_7</cp:lastModifiedBy>
  <cp:revision>149</cp:revision>
  <dcterms:created xsi:type="dcterms:W3CDTF">2016-11-16T18:01:37Z</dcterms:created>
  <dcterms:modified xsi:type="dcterms:W3CDTF">2021-03-03T16:16:42Z</dcterms:modified>
</cp:coreProperties>
</file>