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0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47" r:id="rId30"/>
    <p:sldId id="348" r:id="rId31"/>
    <p:sldId id="349" r:id="rId32"/>
    <p:sldId id="350" r:id="rId33"/>
    <p:sldId id="351" r:id="rId34"/>
    <p:sldId id="352" r:id="rId35"/>
    <p:sldId id="353" r:id="rId36"/>
    <p:sldId id="354" r:id="rId37"/>
    <p:sldId id="355" r:id="rId38"/>
    <p:sldId id="356" r:id="rId39"/>
    <p:sldId id="357" r:id="rId40"/>
    <p:sldId id="358" r:id="rId41"/>
    <p:sldId id="359" r:id="rId42"/>
    <p:sldId id="360" r:id="rId43"/>
    <p:sldId id="361" r:id="rId44"/>
    <p:sldId id="362" r:id="rId45"/>
    <p:sldId id="366" r:id="rId46"/>
    <p:sldId id="364" r:id="rId47"/>
    <p:sldId id="365" r:id="rId48"/>
    <p:sldId id="314" r:id="rId49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902" autoAdjust="0"/>
    <p:restoredTop sz="82236" autoAdjust="0"/>
  </p:normalViewPr>
  <p:slideViewPr>
    <p:cSldViewPr snapToGrid="0">
      <p:cViewPr varScale="1">
        <p:scale>
          <a:sx n="71" d="100"/>
          <a:sy n="71" d="100"/>
        </p:scale>
        <p:origin x="294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5.01.2021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4.emf"/><Relationship Id="rId4" Type="http://schemas.openxmlformats.org/officeDocument/2006/relationships/image" Target="../media/image4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emf"/><Relationship Id="rId3" Type="http://schemas.openxmlformats.org/officeDocument/2006/relationships/image" Target="../media/image70.emf"/><Relationship Id="rId7" Type="http://schemas.openxmlformats.org/officeDocument/2006/relationships/image" Target="../media/image69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emf"/><Relationship Id="rId3" Type="http://schemas.openxmlformats.org/officeDocument/2006/relationships/image" Target="../media/image4.emf"/><Relationship Id="rId7" Type="http://schemas.openxmlformats.org/officeDocument/2006/relationships/image" Target="../media/image76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emf"/><Relationship Id="rId5" Type="http://schemas.openxmlformats.org/officeDocument/2006/relationships/image" Target="../media/image74.emf"/><Relationship Id="rId4" Type="http://schemas.openxmlformats.org/officeDocument/2006/relationships/image" Target="../media/image73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emf"/><Relationship Id="rId2" Type="http://schemas.openxmlformats.org/officeDocument/2006/relationships/image" Target="../media/image7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1.emf"/><Relationship Id="rId4" Type="http://schemas.openxmlformats.org/officeDocument/2006/relationships/image" Target="../media/image80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emf"/><Relationship Id="rId2" Type="http://schemas.openxmlformats.org/officeDocument/2006/relationships/image" Target="../media/image78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1.emf"/><Relationship Id="rId4" Type="http://schemas.openxmlformats.org/officeDocument/2006/relationships/image" Target="../media/image80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622</TotalTime>
  <Words>1877</Words>
  <Application>Microsoft Office PowerPoint</Application>
  <PresentationFormat>Geniş ekran</PresentationFormat>
  <Paragraphs>451</Paragraphs>
  <Slides>48</Slides>
  <Notes>31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48</vt:i4>
      </vt:variant>
    </vt:vector>
  </HeadingPairs>
  <TitlesOfParts>
    <vt:vector size="52" baseType="lpstr">
      <vt:lpstr>Arial</vt:lpstr>
      <vt:lpstr>Calibri</vt:lpstr>
      <vt:lpstr>Calibri Light</vt:lpstr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FAHRETTİN</cp:lastModifiedBy>
  <cp:revision>147</cp:revision>
  <dcterms:created xsi:type="dcterms:W3CDTF">2016-11-16T18:01:37Z</dcterms:created>
  <dcterms:modified xsi:type="dcterms:W3CDTF">2021-01-05T07:47:41Z</dcterms:modified>
</cp:coreProperties>
</file>